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3.png" ContentType="image/png"/>
  <Override PartName="/ppt/media/image12.jpeg" ContentType="image/jpeg"/>
  <Override PartName="/ppt/media/image11.png" ContentType="image/png"/>
  <Override PartName="/ppt/media/image10.png" ContentType="image/png"/>
  <Override PartName="/ppt/media/image9.jpeg" ContentType="image/jpeg"/>
  <Override PartName="/ppt/media/image8.png" ContentType="image/png"/>
  <Override PartName="/ppt/media/image7.png" ContentType="image/png"/>
  <Override PartName="/ppt/media/image2.png" ContentType="image/png"/>
  <Override PartName="/ppt/media/image6.jpeg" ContentType="image/jpeg"/>
  <Override PartName="/ppt/media/image1.png" ContentType="image/png"/>
  <Override PartName="/ppt/media/image3.png" ContentType="image/png"/>
  <Override PartName="/ppt/media/image4.png" ContentType="image/png"/>
  <Override PartName="/ppt/media/image14.jpeg" ContentType="image/jpeg"/>
  <Override PartName="/ppt/media/image5.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1"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2"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4"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6"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7"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9"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40"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41"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42"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43"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44"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52"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54"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56"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5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6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6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63"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0"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65"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6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6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1"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73"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4"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7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8"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79"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81"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82"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83"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84"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85"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86"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88"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90"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9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2"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9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9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99"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01"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0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03"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0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0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07"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09"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0"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5"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17"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8"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19"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20"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21"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22"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27"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29"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4"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5"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31"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3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3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3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38"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40"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4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4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44"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4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46"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48"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49"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5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3"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4"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56"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7"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8"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59"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60"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61"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66"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68"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70"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7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7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7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77"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79"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18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8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8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8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85"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87"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88"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9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2"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3"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95"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6"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7"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8"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199"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00"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06"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08"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10"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1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1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1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17"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19"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2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2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2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2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25"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1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0"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1"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27"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28"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3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2"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3"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35"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6"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7"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8"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39"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40"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46"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48"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50"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3"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5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57"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3"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5"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59"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6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6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6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6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65"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67"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68"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7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2"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3"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75"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6"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7"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8"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79"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80"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85" name="PlaceHolder 2"/>
          <p:cNvSpPr>
            <a:spLocks noGrp="1"/>
          </p:cNvSpPr>
          <p:nvPr>
            <p:ph type="subTitle"/>
          </p:nvPr>
        </p:nvSpPr>
        <p:spPr>
          <a:xfrm>
            <a:off x="504000" y="1768680"/>
            <a:ext cx="9071640" cy="4384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87" name="PlaceHolder 2"/>
          <p:cNvSpPr>
            <a:spLocks noGrp="1"/>
          </p:cNvSpPr>
          <p:nvPr>
            <p:ph type="body"/>
          </p:nvPr>
        </p:nvSpPr>
        <p:spPr>
          <a:xfrm>
            <a:off x="504000" y="1768680"/>
            <a:ext cx="907164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89"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90"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9"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504000" y="301320"/>
            <a:ext cx="9071640" cy="58503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94"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295" name="PlaceHolder 3"/>
          <p:cNvSpPr>
            <a:spLocks noGrp="1"/>
          </p:cNvSpPr>
          <p:nvPr>
            <p:ph type="body"/>
          </p:nvPr>
        </p:nvSpPr>
        <p:spPr>
          <a:xfrm>
            <a:off x="515268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96"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298" name="PlaceHolder 2"/>
          <p:cNvSpPr>
            <a:spLocks noGrp="1"/>
          </p:cNvSpPr>
          <p:nvPr>
            <p:ph type="body"/>
          </p:nvPr>
        </p:nvSpPr>
        <p:spPr>
          <a:xfrm>
            <a:off x="504000" y="1768680"/>
            <a:ext cx="4426920" cy="4384080"/>
          </a:xfrm>
          <a:prstGeom prst="rect">
            <a:avLst/>
          </a:prstGeom>
        </p:spPr>
        <p:txBody>
          <a:bodyPr lIns="0" rIns="0" tIns="0" bIns="0">
            <a:normAutofit/>
          </a:bodyPr>
          <a:p>
            <a:endParaRPr b="0" lang="en-IN" sz="2060" spc="-1" strike="noStrike">
              <a:solidFill>
                <a:srgbClr val="000000"/>
              </a:solidFill>
              <a:latin typeface="Arial"/>
            </a:endParaRPr>
          </a:p>
        </p:txBody>
      </p:sp>
      <p:sp>
        <p:nvSpPr>
          <p:cNvPr id="29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00"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0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0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04"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06"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07"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0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1"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2"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504000" y="301320"/>
            <a:ext cx="9071640" cy="1261800"/>
          </a:xfrm>
          <a:prstGeom prst="rect">
            <a:avLst/>
          </a:prstGeom>
        </p:spPr>
        <p:txBody>
          <a:bodyPr lIns="0" rIns="0" tIns="0" bIns="0" anchor="ctr"/>
          <a:p>
            <a:endParaRPr b="0" lang="en-IN" sz="2410" spc="-1" strike="noStrike">
              <a:solidFill>
                <a:srgbClr val="000000"/>
              </a:solidFill>
              <a:latin typeface="Arial"/>
            </a:endParaRPr>
          </a:p>
        </p:txBody>
      </p:sp>
      <p:sp>
        <p:nvSpPr>
          <p:cNvPr id="314"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5"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6"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7"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8"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
        <p:nvSpPr>
          <p:cNvPr id="319"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206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180000"/>
            <a:ext cx="9720000" cy="1260000"/>
          </a:xfrm>
          <a:prstGeom prst="rect">
            <a:avLst/>
          </a:prstGeom>
          <a:solidFill>
            <a:srgbClr val="e74c3c"/>
          </a:solidFill>
          <a:ln w="72000">
            <a:noFill/>
          </a:ln>
        </p:spPr>
        <p:style>
          <a:lnRef idx="0"/>
          <a:fillRef idx="0"/>
          <a:effectRef idx="0"/>
          <a:fontRef idx="minor"/>
        </p:style>
      </p:sp>
      <p:sp>
        <p:nvSpPr>
          <p:cNvPr id="1" name="CustomShape 2"/>
          <p:cNvSpPr/>
          <p:nvPr/>
        </p:nvSpPr>
        <p:spPr>
          <a:xfrm>
            <a:off x="7560000" y="6840000"/>
            <a:ext cx="2520000" cy="540000"/>
          </a:xfrm>
          <a:prstGeom prst="rect">
            <a:avLst/>
          </a:prstGeom>
          <a:solidFill>
            <a:srgbClr val="e74c3c"/>
          </a:solidFill>
          <a:ln w="72000">
            <a:noFill/>
          </a:ln>
        </p:spPr>
        <p:style>
          <a:lnRef idx="0"/>
          <a:fillRef idx="0"/>
          <a:effectRef idx="0"/>
          <a:fontRef idx="minor"/>
        </p:style>
      </p:sp>
      <p:sp>
        <p:nvSpPr>
          <p:cNvPr id="2" name="CustomShape 3"/>
          <p:cNvSpPr/>
          <p:nvPr/>
        </p:nvSpPr>
        <p:spPr>
          <a:xfrm>
            <a:off x="900000" y="6840000"/>
            <a:ext cx="6480000" cy="540000"/>
          </a:xfrm>
          <a:prstGeom prst="rect">
            <a:avLst/>
          </a:prstGeom>
          <a:solidFill>
            <a:srgbClr val="bdc3c7"/>
          </a:solidFill>
          <a:ln w="72000">
            <a:noFill/>
          </a:ln>
        </p:spPr>
        <p:style>
          <a:lnRef idx="0"/>
          <a:fillRef idx="0"/>
          <a:effectRef idx="0"/>
          <a:fontRef idx="minor"/>
        </p:style>
      </p:sp>
      <p:sp>
        <p:nvSpPr>
          <p:cNvPr id="3" name="CustomShape 4"/>
          <p:cNvSpPr/>
          <p:nvPr/>
        </p:nvSpPr>
        <p:spPr>
          <a:xfrm>
            <a:off x="180000" y="6840000"/>
            <a:ext cx="540000" cy="540000"/>
          </a:xfrm>
          <a:prstGeom prst="rect">
            <a:avLst/>
          </a:prstGeom>
          <a:noFill/>
          <a:ln w="72000">
            <a:noFill/>
          </a:ln>
        </p:spPr>
        <p:style>
          <a:lnRef idx="0"/>
          <a:fillRef idx="0"/>
          <a:effectRef idx="0"/>
          <a:fontRef idx="minor"/>
        </p:style>
      </p:sp>
      <p:sp>
        <p:nvSpPr>
          <p:cNvPr id="4" name="PlaceHolder 5"/>
          <p:cNvSpPr>
            <a:spLocks noGrp="1"/>
          </p:cNvSpPr>
          <p:nvPr>
            <p:ph type="title"/>
          </p:nvPr>
        </p:nvSpPr>
        <p:spPr>
          <a:xfrm>
            <a:off x="360000" y="360000"/>
            <a:ext cx="9360000" cy="900000"/>
          </a:xfrm>
          <a:prstGeom prst="rect">
            <a:avLst/>
          </a:prstGeom>
        </p:spPr>
        <p:txBody>
          <a:bodyPr lIns="0" rIns="0" tIns="0" bIns="0" anchor="b"/>
          <a:p>
            <a:r>
              <a:rPr b="1" lang="en-IN" sz="3200" spc="-1" strike="noStrike">
                <a:solidFill>
                  <a:srgbClr val="ffffff"/>
                </a:solidFill>
                <a:latin typeface="Source Sans Pro Black"/>
              </a:rPr>
              <a:t>Click to edit the title text format</a:t>
            </a:r>
            <a:endParaRPr b="1" lang="en-IN" sz="3200" spc="-1" strike="noStrike">
              <a:solidFill>
                <a:srgbClr val="ffffff"/>
              </a:solidFill>
              <a:latin typeface="Source Sans Pro Black"/>
            </a:endParaRPr>
          </a:p>
        </p:txBody>
      </p:sp>
      <p:sp>
        <p:nvSpPr>
          <p:cNvPr id="5" name="PlaceHolder 6"/>
          <p:cNvSpPr>
            <a:spLocks noGrp="1"/>
          </p:cNvSpPr>
          <p:nvPr>
            <p:ph type="body"/>
          </p:nvPr>
        </p:nvSpPr>
        <p:spPr>
          <a:xfrm>
            <a:off x="360000" y="1980000"/>
            <a:ext cx="9180000" cy="4680000"/>
          </a:xfrm>
          <a:prstGeom prst="rect">
            <a:avLst/>
          </a:prstGeom>
        </p:spPr>
        <p:txBody>
          <a:bodyPr lIns="0" rIns="0" tIns="0" bIns="0">
            <a:normAutofit/>
          </a:bodyPr>
          <a:p>
            <a:pPr>
              <a:spcAft>
                <a:spcPts val="1142"/>
              </a:spcAft>
            </a:pPr>
            <a:r>
              <a:rPr b="1" lang="en-IN" sz="2600" spc="-1" strike="noStrike">
                <a:solidFill>
                  <a:srgbClr val="1c1c1c"/>
                </a:solidFill>
                <a:latin typeface="Source Sans Pro Semibold"/>
              </a:rPr>
              <a:t>Click to edit the outline text format</a:t>
            </a:r>
            <a:endParaRPr b="1" lang="en-IN" sz="2600" spc="-1" strike="noStrike">
              <a:solidFill>
                <a:srgbClr val="1c1c1c"/>
              </a:solidFill>
              <a:latin typeface="Source Sans Pro Semibold"/>
            </a:endParaRPr>
          </a:p>
          <a:p>
            <a:pPr lvl="1" marL="288000">
              <a:spcAft>
                <a:spcPts val="1134"/>
              </a:spcAft>
            </a:pPr>
            <a:r>
              <a:rPr b="0" lang="en-IN" sz="2200" spc="-1" strike="noStrike">
                <a:solidFill>
                  <a:srgbClr val="1c1c1c"/>
                </a:solidFill>
                <a:latin typeface="Source Sans Pro Light"/>
              </a:rPr>
              <a:t>Second Outline Level</a:t>
            </a:r>
            <a:endParaRPr b="0" lang="en-IN" sz="2200" spc="-1" strike="noStrike">
              <a:solidFill>
                <a:srgbClr val="1c1c1c"/>
              </a:solidFill>
              <a:latin typeface="Source Sans Pro Light"/>
            </a:endParaRPr>
          </a:p>
          <a:p>
            <a:pPr lvl="2" marL="576000">
              <a:spcAft>
                <a:spcPts val="850"/>
              </a:spcAft>
            </a:pPr>
            <a:r>
              <a:rPr b="0" lang="en-IN" sz="1800" spc="-1" strike="noStrike">
                <a:solidFill>
                  <a:srgbClr val="1c1c1c"/>
                </a:solidFill>
                <a:latin typeface="Source Sans Pro Light"/>
              </a:rPr>
              <a:t>Third Outline Level</a:t>
            </a:r>
            <a:endParaRPr b="0" lang="en-IN" sz="1800" spc="-1" strike="noStrike">
              <a:solidFill>
                <a:srgbClr val="1c1c1c"/>
              </a:solidFill>
              <a:latin typeface="Source Sans Pro Light"/>
            </a:endParaRPr>
          </a:p>
          <a:p>
            <a:pPr lvl="3" marL="864000">
              <a:spcAft>
                <a:spcPts val="567"/>
              </a:spcAft>
            </a:pPr>
            <a:r>
              <a:rPr b="0" lang="en-IN" sz="1600" spc="-1" strike="noStrike">
                <a:solidFill>
                  <a:srgbClr val="1c1c1c"/>
                </a:solidFill>
                <a:latin typeface="Source Sans Pro Light"/>
              </a:rPr>
              <a:t>Fourth Outline Level</a:t>
            </a:r>
            <a:endParaRPr b="0" lang="en-IN" sz="1600" spc="-1" strike="noStrike">
              <a:solidFill>
                <a:srgbClr val="1c1c1c"/>
              </a:solidFill>
              <a:latin typeface="Source Sans Pro Light"/>
            </a:endParaRPr>
          </a:p>
          <a:p>
            <a:pPr lvl="4" marL="1152000">
              <a:spcAft>
                <a:spcPts val="283"/>
              </a:spcAft>
            </a:pPr>
            <a:r>
              <a:rPr b="0" lang="en-IN" sz="1600" spc="-1" strike="noStrike">
                <a:solidFill>
                  <a:srgbClr val="1c1c1c"/>
                </a:solidFill>
                <a:latin typeface="Source Sans Pro Light"/>
              </a:rPr>
              <a:t>Fifth Outline Level</a:t>
            </a:r>
            <a:endParaRPr b="0" lang="en-IN" sz="1600" spc="-1" strike="noStrike">
              <a:solidFill>
                <a:srgbClr val="1c1c1c"/>
              </a:solidFill>
              <a:latin typeface="Source Sans Pro Light"/>
            </a:endParaRPr>
          </a:p>
          <a:p>
            <a:pPr lvl="5" marL="1440000">
              <a:spcAft>
                <a:spcPts val="283"/>
              </a:spcAft>
            </a:pPr>
            <a:r>
              <a:rPr b="0" lang="en-IN" sz="1600" spc="-1" strike="noStrike">
                <a:solidFill>
                  <a:srgbClr val="1c1c1c"/>
                </a:solidFill>
                <a:latin typeface="Source Sans Pro Light"/>
              </a:rPr>
              <a:t>Sixth Outline Level</a:t>
            </a:r>
            <a:endParaRPr b="0" lang="en-IN" sz="1600" spc="-1" strike="noStrike">
              <a:solidFill>
                <a:srgbClr val="1c1c1c"/>
              </a:solidFill>
              <a:latin typeface="Source Sans Pro Light"/>
            </a:endParaRPr>
          </a:p>
          <a:p>
            <a:pPr lvl="6" marL="1728000">
              <a:spcAft>
                <a:spcPts val="283"/>
              </a:spcAft>
            </a:pPr>
            <a:r>
              <a:rPr b="0" lang="en-IN" sz="1600" spc="-1" strike="noStrike">
                <a:solidFill>
                  <a:srgbClr val="1c1c1c"/>
                </a:solidFill>
                <a:latin typeface="Source Sans Pro Light"/>
              </a:rPr>
              <a:t>Seventh Outline Level</a:t>
            </a:r>
            <a:endParaRPr b="0" lang="en-IN" sz="1600" spc="-1" strike="noStrike">
              <a:solidFill>
                <a:srgbClr val="1c1c1c"/>
              </a:solidFill>
              <a:latin typeface="Source Sans Pro Light"/>
            </a:endParaRPr>
          </a:p>
        </p:txBody>
      </p:sp>
      <p:sp>
        <p:nvSpPr>
          <p:cNvPr id="6" name="PlaceHolder 7"/>
          <p:cNvSpPr>
            <a:spLocks noGrp="1"/>
          </p:cNvSpPr>
          <p:nvPr>
            <p:ph type="dt"/>
          </p:nvPr>
        </p:nvSpPr>
        <p:spPr>
          <a:xfrm>
            <a:off x="7560000" y="6840000"/>
            <a:ext cx="2340000" cy="521640"/>
          </a:xfrm>
          <a:prstGeom prst="rect">
            <a:avLst/>
          </a:prstGeom>
        </p:spPr>
        <p:txBody>
          <a:bodyPr lIns="0" rIns="0" tIns="0" bIns="0" anchor="ctr"/>
          <a:p>
            <a:pPr algn="r"/>
            <a:r>
              <a:rPr b="1" lang="en-IN" sz="1800" spc="-1" strike="noStrike">
                <a:solidFill>
                  <a:srgbClr val="ffffff"/>
                </a:solidFill>
                <a:latin typeface="Source Sans Pro Black"/>
              </a:rPr>
              <a:t>&lt;date/time&gt;</a:t>
            </a:r>
            <a:endParaRPr b="1" lang="en-IN" sz="1800" spc="-1" strike="noStrike">
              <a:solidFill>
                <a:srgbClr val="ffffff"/>
              </a:solidFill>
              <a:latin typeface="Source Sans Pro Black"/>
            </a:endParaRPr>
          </a:p>
        </p:txBody>
      </p:sp>
      <p:sp>
        <p:nvSpPr>
          <p:cNvPr id="7" name="PlaceHolder 8"/>
          <p:cNvSpPr>
            <a:spLocks noGrp="1"/>
          </p:cNvSpPr>
          <p:nvPr>
            <p:ph type="ftr"/>
          </p:nvPr>
        </p:nvSpPr>
        <p:spPr>
          <a:xfrm>
            <a:off x="1080000" y="6840000"/>
            <a:ext cx="3240000" cy="540000"/>
          </a:xfrm>
          <a:prstGeom prst="rect">
            <a:avLst/>
          </a:prstGeom>
        </p:spPr>
        <p:txBody>
          <a:bodyPr lIns="0" rIns="0" tIns="0" bIns="0" anchor="ctr"/>
          <a:p>
            <a:pPr algn="ctr"/>
            <a:r>
              <a:rPr b="1" lang="en-IN" sz="1800" spc="-1" strike="noStrike">
                <a:solidFill>
                  <a:srgbClr val="ffffff"/>
                </a:solidFill>
                <a:latin typeface="Source Sans Pro Black"/>
              </a:rPr>
              <a:t>&lt;footer&gt;</a:t>
            </a:r>
            <a:endParaRPr b="1" lang="en-IN" sz="1800" spc="-1" strike="noStrike">
              <a:solidFill>
                <a:srgbClr val="ffffff"/>
              </a:solidFill>
              <a:latin typeface="Source Sans Pro Black"/>
            </a:endParaRPr>
          </a:p>
        </p:txBody>
      </p:sp>
      <p:sp>
        <p:nvSpPr>
          <p:cNvPr id="8" name="PlaceHolder 9"/>
          <p:cNvSpPr>
            <a:spLocks noGrp="1"/>
          </p:cNvSpPr>
          <p:nvPr>
            <p:ph type="sldNum"/>
          </p:nvPr>
        </p:nvSpPr>
        <p:spPr>
          <a:xfrm>
            <a:off x="180000" y="6840000"/>
            <a:ext cx="540000" cy="540000"/>
          </a:xfrm>
          <a:prstGeom prst="rect">
            <a:avLst/>
          </a:prstGeom>
        </p:spPr>
        <p:txBody>
          <a:bodyPr lIns="0" rIns="0" tIns="0" bIns="0" anchor="ctr"/>
          <a:p>
            <a:pPr algn="ctr"/>
            <a:fld id="{408D1534-C0EB-42A5-9EE5-7CB1B3ED471C}" type="slidenum">
              <a:rPr b="1" lang="en-IN" sz="1800" spc="-1" strike="noStrike">
                <a:solidFill>
                  <a:srgbClr val="ffffff"/>
                </a:solidFill>
                <a:latin typeface="Source Sans Pro Black"/>
              </a:rPr>
              <a:t>&lt;number&gt;</a:t>
            </a:fld>
            <a:endParaRPr b="1" lang="en-IN" sz="1800" spc="-1" strike="noStrike">
              <a:solidFill>
                <a:srgbClr val="ffffff"/>
              </a:solidFill>
              <a:latin typeface="Source Sans Pro Black"/>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CustomShape 1"/>
          <p:cNvSpPr/>
          <p:nvPr/>
        </p:nvSpPr>
        <p:spPr>
          <a:xfrm>
            <a:off x="0" y="3150000"/>
            <a:ext cx="9720000" cy="1260000"/>
          </a:xfrm>
          <a:prstGeom prst="rect">
            <a:avLst/>
          </a:prstGeom>
          <a:solidFill>
            <a:srgbClr val="e74c3c"/>
          </a:solidFill>
          <a:ln>
            <a:noFill/>
          </a:ln>
        </p:spPr>
        <p:style>
          <a:lnRef idx="0"/>
          <a:fillRef idx="0"/>
          <a:effectRef idx="0"/>
          <a:fontRef idx="minor"/>
        </p:style>
      </p:sp>
      <p:sp>
        <p:nvSpPr>
          <p:cNvPr id="46" name="PlaceHolder 2"/>
          <p:cNvSpPr>
            <a:spLocks noGrp="1"/>
          </p:cNvSpPr>
          <p:nvPr>
            <p:ph type="title"/>
          </p:nvPr>
        </p:nvSpPr>
        <p:spPr>
          <a:xfrm>
            <a:off x="360000" y="3330000"/>
            <a:ext cx="9360000" cy="900000"/>
          </a:xfrm>
          <a:prstGeom prst="rect">
            <a:avLst/>
          </a:prstGeom>
        </p:spPr>
        <p:txBody>
          <a:bodyPr lIns="0" rIns="0" tIns="0" bIns="0" anchor="b"/>
          <a:p>
            <a:r>
              <a:rPr b="1" lang="en-IN" sz="3200" spc="-1" strike="noStrike">
                <a:solidFill>
                  <a:srgbClr val="ffffff"/>
                </a:solidFill>
                <a:latin typeface="Source Sans Pro Black"/>
              </a:rPr>
              <a:t>Click to edit the title text format</a:t>
            </a:r>
            <a:endParaRPr b="1" lang="en-IN" sz="3200" spc="-1" strike="noStrike">
              <a:solidFill>
                <a:srgbClr val="ffffff"/>
              </a:solidFill>
              <a:latin typeface="Source Sans Pro Black"/>
            </a:endParaRPr>
          </a:p>
        </p:txBody>
      </p:sp>
      <p:sp>
        <p:nvSpPr>
          <p:cNvPr id="47" name="PlaceHolder 3"/>
          <p:cNvSpPr>
            <a:spLocks noGrp="1"/>
          </p:cNvSpPr>
          <p:nvPr>
            <p:ph type="body"/>
          </p:nvPr>
        </p:nvSpPr>
        <p:spPr>
          <a:xfrm>
            <a:off x="540000" y="4680000"/>
            <a:ext cx="9180000" cy="2520000"/>
          </a:xfrm>
          <a:prstGeom prst="rect">
            <a:avLst/>
          </a:prstGeom>
        </p:spPr>
        <p:txBody>
          <a:bodyPr lIns="0" rIns="0" tIns="0" bIns="0">
            <a:normAutofit/>
          </a:bodyPr>
          <a:p>
            <a:pPr>
              <a:spcAft>
                <a:spcPts val="1142"/>
              </a:spcAft>
            </a:pPr>
            <a:r>
              <a:rPr b="1" lang="en-IN" sz="2600" spc="-1" strike="noStrike">
                <a:solidFill>
                  <a:srgbClr val="1c1c1c"/>
                </a:solidFill>
                <a:latin typeface="Source Sans Pro Semibold"/>
              </a:rPr>
              <a:t>Click to edit the outline text format</a:t>
            </a:r>
            <a:endParaRPr b="1" lang="en-IN" sz="2600" spc="-1" strike="noStrike">
              <a:solidFill>
                <a:srgbClr val="1c1c1c"/>
              </a:solidFill>
              <a:latin typeface="Source Sans Pro Semibold"/>
            </a:endParaRPr>
          </a:p>
          <a:p>
            <a:pPr lvl="1" marL="288000">
              <a:spcAft>
                <a:spcPts val="1131"/>
              </a:spcAft>
            </a:pPr>
            <a:r>
              <a:rPr b="0" lang="en-IN" sz="2200" spc="-1" strike="noStrike">
                <a:solidFill>
                  <a:srgbClr val="1c1c1c"/>
                </a:solidFill>
                <a:latin typeface="Source Sans Pro Light"/>
              </a:rPr>
              <a:t>Second Outline Level</a:t>
            </a:r>
            <a:endParaRPr b="0" lang="en-IN" sz="2200" spc="-1" strike="noStrike">
              <a:solidFill>
                <a:srgbClr val="1c1c1c"/>
              </a:solidFill>
              <a:latin typeface="Source Sans Pro Light"/>
            </a:endParaRPr>
          </a:p>
          <a:p>
            <a:pPr lvl="2" marL="576000">
              <a:spcAft>
                <a:spcPts val="850"/>
              </a:spcAft>
            </a:pPr>
            <a:r>
              <a:rPr b="0" lang="en-IN" sz="1800" spc="-1" strike="noStrike">
                <a:solidFill>
                  <a:srgbClr val="1c1c1c"/>
                </a:solidFill>
                <a:latin typeface="Source Sans Pro Light"/>
              </a:rPr>
              <a:t>Third Outline Level</a:t>
            </a:r>
            <a:endParaRPr b="0" lang="en-IN" sz="1800" spc="-1" strike="noStrike">
              <a:solidFill>
                <a:srgbClr val="1c1c1c"/>
              </a:solidFill>
              <a:latin typeface="Source Sans Pro Light"/>
            </a:endParaRPr>
          </a:p>
          <a:p>
            <a:pPr lvl="3" marL="864000">
              <a:spcAft>
                <a:spcPts val="567"/>
              </a:spcAft>
            </a:pPr>
            <a:r>
              <a:rPr b="0" lang="en-IN" sz="1600" spc="-1" strike="noStrike">
                <a:solidFill>
                  <a:srgbClr val="1c1c1c"/>
                </a:solidFill>
                <a:latin typeface="Source Sans Pro Light"/>
              </a:rPr>
              <a:t>Fourth Outline Level</a:t>
            </a:r>
            <a:endParaRPr b="0" lang="en-IN" sz="1600" spc="-1" strike="noStrike">
              <a:solidFill>
                <a:srgbClr val="1c1c1c"/>
              </a:solidFill>
              <a:latin typeface="Source Sans Pro Light"/>
            </a:endParaRPr>
          </a:p>
          <a:p>
            <a:pPr lvl="4" marL="1152000">
              <a:spcAft>
                <a:spcPts val="283"/>
              </a:spcAft>
            </a:pPr>
            <a:r>
              <a:rPr b="0" lang="en-IN" sz="1600" spc="-1" strike="noStrike">
                <a:solidFill>
                  <a:srgbClr val="1c1c1c"/>
                </a:solidFill>
                <a:latin typeface="Source Sans Pro Light"/>
              </a:rPr>
              <a:t>Fifth Outline Level</a:t>
            </a:r>
            <a:endParaRPr b="0" lang="en-IN" sz="1600" spc="-1" strike="noStrike">
              <a:solidFill>
                <a:srgbClr val="1c1c1c"/>
              </a:solidFill>
              <a:latin typeface="Source Sans Pro Light"/>
            </a:endParaRPr>
          </a:p>
          <a:p>
            <a:pPr lvl="5" marL="1440000">
              <a:spcAft>
                <a:spcPts val="283"/>
              </a:spcAft>
            </a:pPr>
            <a:r>
              <a:rPr b="0" lang="en-IN" sz="1600" spc="-1" strike="noStrike">
                <a:solidFill>
                  <a:srgbClr val="1c1c1c"/>
                </a:solidFill>
                <a:latin typeface="Source Sans Pro Light"/>
              </a:rPr>
              <a:t>Sixth Outline Level</a:t>
            </a:r>
            <a:endParaRPr b="0" lang="en-IN" sz="1600" spc="-1" strike="noStrike">
              <a:solidFill>
                <a:srgbClr val="1c1c1c"/>
              </a:solidFill>
              <a:latin typeface="Source Sans Pro Light"/>
            </a:endParaRPr>
          </a:p>
          <a:p>
            <a:pPr lvl="6" marL="1728000">
              <a:spcAft>
                <a:spcPts val="283"/>
              </a:spcAft>
            </a:pPr>
            <a:r>
              <a:rPr b="0" lang="en-IN" sz="1600" spc="-1" strike="noStrike">
                <a:solidFill>
                  <a:srgbClr val="1c1c1c"/>
                </a:solidFill>
                <a:latin typeface="Source Sans Pro Light"/>
              </a:rPr>
              <a:t>Seventh Outline Level</a:t>
            </a:r>
            <a:endParaRPr b="0" lang="en-IN" sz="1600" spc="-1" strike="noStrike">
              <a:solidFill>
                <a:srgbClr val="1c1c1c"/>
              </a:solidFill>
              <a:latin typeface="Source Sans Pro Light"/>
            </a:endParaRPr>
          </a:p>
        </p:txBody>
      </p:sp>
      <p:sp>
        <p:nvSpPr>
          <p:cNvPr id="48" name="PlaceHolder 4"/>
          <p:cNvSpPr>
            <a:spLocks noGrp="1"/>
          </p:cNvSpPr>
          <p:nvPr>
            <p:ph type="dt"/>
          </p:nvPr>
        </p:nvSpPr>
        <p:spPr>
          <a:xfrm>
            <a:off x="7560000" y="6840000"/>
            <a:ext cx="2340000" cy="540000"/>
          </a:xfrm>
          <a:prstGeom prst="rect">
            <a:avLst/>
          </a:prstGeom>
        </p:spPr>
        <p:txBody>
          <a:bodyPr lIns="0" rIns="0" tIns="0" bIns="0" anchor="ctr"/>
          <a:p>
            <a:r>
              <a:rPr b="1" lang="en-IN" sz="1800" spc="-1" strike="noStrike">
                <a:solidFill>
                  <a:srgbClr val="e74c3c"/>
                </a:solidFill>
                <a:latin typeface="Source Sans Pro Black"/>
              </a:rPr>
              <a:t> </a:t>
            </a:r>
            <a:endParaRPr b="1" lang="en-IN" sz="1800" spc="-1" strike="noStrike">
              <a:solidFill>
                <a:srgbClr val="e74c3c"/>
              </a:solidFill>
              <a:latin typeface="Source Sans Pro Black"/>
            </a:endParaRPr>
          </a:p>
        </p:txBody>
      </p:sp>
      <p:sp>
        <p:nvSpPr>
          <p:cNvPr id="49" name="PlaceHolder 5"/>
          <p:cNvSpPr>
            <a:spLocks noGrp="1"/>
          </p:cNvSpPr>
          <p:nvPr>
            <p:ph type="ftr"/>
          </p:nvPr>
        </p:nvSpPr>
        <p:spPr>
          <a:xfrm>
            <a:off x="1080000" y="6840000"/>
            <a:ext cx="3240000" cy="540000"/>
          </a:xfrm>
          <a:prstGeom prst="rect">
            <a:avLst/>
          </a:prstGeom>
        </p:spPr>
        <p:txBody>
          <a:bodyPr lIns="0" rIns="0" tIns="0" bIns="0" anchor="ctr"/>
          <a:p>
            <a:pPr algn="ctr"/>
            <a:r>
              <a:rPr b="1" lang="en-IN" sz="1800" spc="-1" strike="noStrike">
                <a:solidFill>
                  <a:srgbClr val="e74c3c"/>
                </a:solidFill>
                <a:latin typeface="Source Sans Pro Black"/>
              </a:rPr>
              <a:t> </a:t>
            </a:r>
            <a:endParaRPr b="1" lang="en-IN" sz="1800" spc="-1" strike="noStrike">
              <a:solidFill>
                <a:srgbClr val="e74c3c"/>
              </a:solidFill>
              <a:latin typeface="Source Sans Pro Black"/>
            </a:endParaRPr>
          </a:p>
        </p:txBody>
      </p:sp>
      <p:sp>
        <p:nvSpPr>
          <p:cNvPr id="50" name="PlaceHolder 6"/>
          <p:cNvSpPr>
            <a:spLocks noGrp="1"/>
          </p:cNvSpPr>
          <p:nvPr>
            <p:ph type="sldNum"/>
          </p:nvPr>
        </p:nvSpPr>
        <p:spPr>
          <a:xfrm>
            <a:off x="180000" y="6840000"/>
            <a:ext cx="540000" cy="540000"/>
          </a:xfrm>
          <a:prstGeom prst="rect">
            <a:avLst/>
          </a:prstGeom>
        </p:spPr>
        <p:txBody>
          <a:bodyPr lIns="0" rIns="0" tIns="0" bIns="0"/>
          <a:p>
            <a:pPr algn="r"/>
            <a:fld id="{2E48E295-0049-4957-833D-DE02764FEDFF}" type="slidenum">
              <a:rPr b="1" lang="en-IN" sz="1800" spc="-1" strike="noStrike">
                <a:solidFill>
                  <a:srgbClr val="e74c3c"/>
                </a:solidFill>
                <a:latin typeface="Source Sans Pro Black"/>
              </a:rPr>
              <a:t>1</a:t>
            </a:fld>
            <a:endParaRPr b="1" lang="en-IN" sz="1800" spc="-1" strike="noStrike">
              <a:solidFill>
                <a:srgbClr val="e74c3c"/>
              </a:solid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343440" y="1094040"/>
            <a:ext cx="9392400" cy="3016440"/>
          </a:xfrm>
          <a:prstGeom prst="rect">
            <a:avLst/>
          </a:prstGeom>
        </p:spPr>
        <p:txBody>
          <a:bodyPr tIns="91440" bIns="91440" anchor="b"/>
          <a:p>
            <a:r>
              <a:rPr b="0" lang="en-IN" sz="5200" spc="-1" strike="noStrike">
                <a:solidFill>
                  <a:srgbClr val="000000"/>
                </a:solidFill>
                <a:latin typeface="Arial"/>
              </a:rPr>
              <a:t>Click to edit the title text format</a:t>
            </a:r>
            <a:endParaRPr b="0" lang="en-IN" sz="5200" spc="-1" strike="noStrike">
              <a:solidFill>
                <a:srgbClr val="000000"/>
              </a:solidFill>
              <a:latin typeface="Arial"/>
            </a:endParaRPr>
          </a:p>
        </p:txBody>
      </p:sp>
      <p:sp>
        <p:nvSpPr>
          <p:cNvPr id="124" name="PlaceHolder 2"/>
          <p:cNvSpPr>
            <a:spLocks noGrp="1"/>
          </p:cNvSpPr>
          <p:nvPr>
            <p:ph type="sldNum"/>
          </p:nvPr>
        </p:nvSpPr>
        <p:spPr>
          <a:xfrm>
            <a:off x="9339840" y="6853320"/>
            <a:ext cx="604440" cy="577800"/>
          </a:xfrm>
          <a:prstGeom prst="rect">
            <a:avLst/>
          </a:prstGeom>
        </p:spPr>
        <p:txBody>
          <a:bodyPr tIns="91440" bIns="91440" anchor="ctr"/>
          <a:p>
            <a:pPr>
              <a:lnSpc>
                <a:spcPct val="100000"/>
              </a:lnSpc>
            </a:pPr>
            <a:fld id="{CA2F36B2-5524-4553-A47F-A96807835A88}" type="slidenum">
              <a:rPr b="0" lang="en-IN" sz="1400" spc="-1" strike="noStrike">
                <a:solidFill>
                  <a:srgbClr val="000000"/>
                </a:solidFill>
                <a:latin typeface="Arial"/>
                <a:ea typeface="Arial"/>
              </a:rPr>
              <a:t>1</a:t>
            </a:fld>
            <a:endParaRPr b="0" lang="en-IN" sz="1400" spc="-1" strike="noStrike">
              <a:latin typeface="Times New Roman"/>
            </a:endParaRPr>
          </a:p>
        </p:txBody>
      </p:sp>
      <p:sp>
        <p:nvSpPr>
          <p:cNvPr id="125" name="PlaceHolder 3"/>
          <p:cNvSpPr>
            <a:spLocks noGrp="1"/>
          </p:cNvSpPr>
          <p:nvPr>
            <p:ph type="body"/>
          </p:nvPr>
        </p:nvSpPr>
        <p:spPr>
          <a:xfrm>
            <a:off x="504000" y="1768680"/>
            <a:ext cx="9071640" cy="4384080"/>
          </a:xfrm>
          <a:prstGeom prst="rect">
            <a:avLst/>
          </a:prstGeom>
        </p:spPr>
        <p:txBody>
          <a:bodyPr lIns="0" rIns="0" tIns="0" bIns="0">
            <a:normAutofit/>
          </a:bodyPr>
          <a:p>
            <a:pPr marL="432000" indent="-324000">
              <a:spcBef>
                <a:spcPts val="2081"/>
              </a:spcBef>
              <a:buClr>
                <a:srgbClr val="000000"/>
              </a:buClr>
              <a:buSzPct val="45000"/>
              <a:buFont typeface="Wingdings" charset="2"/>
              <a:buChar char=""/>
            </a:pPr>
            <a:r>
              <a:rPr b="0" lang="en-IN" sz="2060" spc="-1" strike="noStrike">
                <a:solidFill>
                  <a:srgbClr val="000000"/>
                </a:solidFill>
                <a:latin typeface="Arial"/>
              </a:rPr>
              <a:t>Click to edit the outline text format</a:t>
            </a:r>
            <a:endParaRPr b="0" lang="en-IN" sz="206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2060" spc="-1" strike="noStrike">
                <a:solidFill>
                  <a:srgbClr val="000000"/>
                </a:solidFill>
                <a:latin typeface="Arial"/>
              </a:rPr>
              <a:t>Second Outline Level</a:t>
            </a:r>
            <a:endParaRPr b="0" lang="en-IN" sz="206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2060" spc="-1" strike="noStrike">
                <a:solidFill>
                  <a:srgbClr val="000000"/>
                </a:solidFill>
                <a:latin typeface="Arial"/>
              </a:rPr>
              <a:t>Third Outline Level</a:t>
            </a:r>
            <a:endParaRPr b="0" lang="en-IN" sz="206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2060" spc="-1" strike="noStrike">
                <a:solidFill>
                  <a:srgbClr val="000000"/>
                </a:solidFill>
                <a:latin typeface="Arial"/>
              </a:rPr>
              <a:t>Fourth Outline Level</a:t>
            </a:r>
            <a:endParaRPr b="0" lang="en-IN" sz="206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2940" spc="-1" strike="noStrike">
                <a:solidFill>
                  <a:srgbClr val="000000"/>
                </a:solidFill>
                <a:latin typeface="Arial"/>
              </a:rPr>
              <a:t>Fifth Outline Level</a:t>
            </a:r>
            <a:endParaRPr b="0" lang="en-IN" sz="294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2940" spc="-1" strike="noStrike">
                <a:solidFill>
                  <a:srgbClr val="000000"/>
                </a:solidFill>
                <a:latin typeface="Arial"/>
              </a:rPr>
              <a:t>Sixth Outline Level</a:t>
            </a:r>
            <a:endParaRPr b="0" lang="en-IN" sz="294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2940" spc="-1" strike="noStrike">
                <a:solidFill>
                  <a:srgbClr val="000000"/>
                </a:solidFill>
                <a:latin typeface="Arial"/>
              </a:rPr>
              <a:t>Seventh Outline Level</a:t>
            </a:r>
            <a:endParaRPr b="0" lang="en-IN" sz="294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PlaceHolder 1"/>
          <p:cNvSpPr>
            <a:spLocks noGrp="1"/>
          </p:cNvSpPr>
          <p:nvPr>
            <p:ph type="sldNum"/>
          </p:nvPr>
        </p:nvSpPr>
        <p:spPr>
          <a:xfrm>
            <a:off x="9339840" y="6853320"/>
            <a:ext cx="604440" cy="577800"/>
          </a:xfrm>
          <a:prstGeom prst="rect">
            <a:avLst/>
          </a:prstGeom>
        </p:spPr>
        <p:txBody>
          <a:bodyPr tIns="91440" bIns="91440" anchor="ctr"/>
          <a:p>
            <a:pPr>
              <a:lnSpc>
                <a:spcPct val="100000"/>
              </a:lnSpc>
            </a:pPr>
            <a:fld id="{E7D4829F-C8E8-4AD2-B818-86D27A6BF903}" type="slidenum">
              <a:rPr b="0" lang="en-IN" sz="1400" spc="-1" strike="noStrike">
                <a:solidFill>
                  <a:srgbClr val="000000"/>
                </a:solidFill>
                <a:latin typeface="Arial"/>
                <a:ea typeface="Arial"/>
              </a:rPr>
              <a:t>1</a:t>
            </a:fld>
            <a:endParaRPr b="0" lang="en-IN" sz="1400" spc="-1" strike="noStrike">
              <a:latin typeface="Times New Roman"/>
            </a:endParaRPr>
          </a:p>
        </p:txBody>
      </p:sp>
      <p:sp>
        <p:nvSpPr>
          <p:cNvPr id="163" name="PlaceHolder 2"/>
          <p:cNvSpPr>
            <a:spLocks noGrp="1"/>
          </p:cNvSpPr>
          <p:nvPr>
            <p:ph type="title"/>
          </p:nvPr>
        </p:nvSpPr>
        <p:spPr>
          <a:xfrm>
            <a:off x="504000" y="301320"/>
            <a:ext cx="9071640" cy="1261800"/>
          </a:xfrm>
          <a:prstGeom prst="rect">
            <a:avLst/>
          </a:prstGeom>
        </p:spPr>
        <p:txBody>
          <a:bodyPr lIns="0" rIns="0" tIns="0" bIns="0" anchor="ctr"/>
          <a:p>
            <a:r>
              <a:rPr b="0" lang="en-IN" sz="2410" spc="-1" strike="noStrike">
                <a:solidFill>
                  <a:srgbClr val="000000"/>
                </a:solidFill>
                <a:latin typeface="Arial"/>
              </a:rPr>
              <a:t>Click to edit the title text format</a:t>
            </a:r>
            <a:endParaRPr b="0" lang="en-IN" sz="2410" spc="-1" strike="noStrike">
              <a:solidFill>
                <a:srgbClr val="000000"/>
              </a:solidFill>
              <a:latin typeface="Arial"/>
            </a:endParaRPr>
          </a:p>
        </p:txBody>
      </p:sp>
      <p:sp>
        <p:nvSpPr>
          <p:cNvPr id="164" name="PlaceHolder 3"/>
          <p:cNvSpPr>
            <a:spLocks noGrp="1"/>
          </p:cNvSpPr>
          <p:nvPr>
            <p:ph type="body"/>
          </p:nvPr>
        </p:nvSpPr>
        <p:spPr>
          <a:xfrm>
            <a:off x="504000" y="1768680"/>
            <a:ext cx="9071640" cy="4384080"/>
          </a:xfrm>
          <a:prstGeom prst="rect">
            <a:avLst/>
          </a:prstGeom>
        </p:spPr>
        <p:txBody>
          <a:bodyPr lIns="0" rIns="0" tIns="0" bIns="0">
            <a:normAutofit/>
          </a:bodyPr>
          <a:p>
            <a:pPr marL="432000" indent="-324000">
              <a:spcBef>
                <a:spcPts val="2081"/>
              </a:spcBef>
              <a:buClr>
                <a:srgbClr val="000000"/>
              </a:buClr>
              <a:buSzPct val="45000"/>
              <a:buFont typeface="Wingdings" charset="2"/>
              <a:buChar char=""/>
            </a:pPr>
            <a:r>
              <a:rPr b="0" lang="en-IN" sz="2060" spc="-1" strike="noStrike">
                <a:solidFill>
                  <a:srgbClr val="000000"/>
                </a:solidFill>
                <a:latin typeface="Arial"/>
              </a:rPr>
              <a:t>Click to edit the outline text format</a:t>
            </a:r>
            <a:endParaRPr b="0" lang="en-IN" sz="206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2060" spc="-1" strike="noStrike">
                <a:solidFill>
                  <a:srgbClr val="000000"/>
                </a:solidFill>
                <a:latin typeface="Arial"/>
              </a:rPr>
              <a:t>Second Outline Level</a:t>
            </a:r>
            <a:endParaRPr b="0" lang="en-IN" sz="206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2060" spc="-1" strike="noStrike">
                <a:solidFill>
                  <a:srgbClr val="000000"/>
                </a:solidFill>
                <a:latin typeface="Arial"/>
              </a:rPr>
              <a:t>Third Outline Level</a:t>
            </a:r>
            <a:endParaRPr b="0" lang="en-IN" sz="206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2060" spc="-1" strike="noStrike">
                <a:solidFill>
                  <a:srgbClr val="000000"/>
                </a:solidFill>
                <a:latin typeface="Arial"/>
              </a:rPr>
              <a:t>Fourth Outline Level</a:t>
            </a:r>
            <a:endParaRPr b="0" lang="en-IN" sz="206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2940" spc="-1" strike="noStrike">
                <a:solidFill>
                  <a:srgbClr val="000000"/>
                </a:solidFill>
                <a:latin typeface="Arial"/>
              </a:rPr>
              <a:t>Fifth Outline Level</a:t>
            </a:r>
            <a:endParaRPr b="0" lang="en-IN" sz="294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2940" spc="-1" strike="noStrike">
                <a:solidFill>
                  <a:srgbClr val="000000"/>
                </a:solidFill>
                <a:latin typeface="Arial"/>
              </a:rPr>
              <a:t>Sixth Outline Level</a:t>
            </a:r>
            <a:endParaRPr b="0" lang="en-IN" sz="294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2940" spc="-1" strike="noStrike">
                <a:solidFill>
                  <a:srgbClr val="000000"/>
                </a:solidFill>
                <a:latin typeface="Arial"/>
              </a:rPr>
              <a:t>Seventh Outline Level</a:t>
            </a:r>
            <a:endParaRPr b="0" lang="en-IN" sz="294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 name="PlaceHolder 1"/>
          <p:cNvSpPr>
            <a:spLocks noGrp="1"/>
          </p:cNvSpPr>
          <p:nvPr>
            <p:ph type="title"/>
          </p:nvPr>
        </p:nvSpPr>
        <p:spPr>
          <a:xfrm>
            <a:off x="343440" y="653760"/>
            <a:ext cx="9392400" cy="841320"/>
          </a:xfrm>
          <a:prstGeom prst="rect">
            <a:avLst/>
          </a:prstGeom>
        </p:spPr>
        <p:txBody>
          <a:bodyPr tIns="91440" bIns="91440"/>
          <a:p>
            <a:r>
              <a:rPr b="0" lang="en-IN" sz="2800" spc="-1" strike="noStrike">
                <a:solidFill>
                  <a:srgbClr val="000000"/>
                </a:solidFill>
                <a:latin typeface="Arial"/>
              </a:rPr>
              <a:t>Click to edit the title text format</a:t>
            </a:r>
            <a:endParaRPr b="0" lang="en-IN" sz="2800" spc="-1" strike="noStrike">
              <a:solidFill>
                <a:srgbClr val="000000"/>
              </a:solidFill>
              <a:latin typeface="Arial"/>
            </a:endParaRPr>
          </a:p>
        </p:txBody>
      </p:sp>
      <p:sp>
        <p:nvSpPr>
          <p:cNvPr id="202" name="PlaceHolder 2"/>
          <p:cNvSpPr>
            <a:spLocks noGrp="1"/>
          </p:cNvSpPr>
          <p:nvPr>
            <p:ph type="body"/>
          </p:nvPr>
        </p:nvSpPr>
        <p:spPr>
          <a:xfrm>
            <a:off x="343440" y="1693440"/>
            <a:ext cx="4408920" cy="5020920"/>
          </a:xfrm>
          <a:prstGeom prst="rect">
            <a:avLst/>
          </a:prstGeom>
        </p:spPr>
        <p:txBody>
          <a:bodyPr tIns="91440" bIns="91440"/>
          <a:p>
            <a:pPr marL="432000" indent="-324000">
              <a:spcBef>
                <a:spcPts val="2081"/>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203" name="PlaceHolder 3"/>
          <p:cNvSpPr>
            <a:spLocks noGrp="1"/>
          </p:cNvSpPr>
          <p:nvPr>
            <p:ph type="body"/>
          </p:nvPr>
        </p:nvSpPr>
        <p:spPr>
          <a:xfrm>
            <a:off x="5326920" y="1693440"/>
            <a:ext cx="4408920" cy="5020920"/>
          </a:xfrm>
          <a:prstGeom prst="rect">
            <a:avLst/>
          </a:prstGeom>
        </p:spPr>
        <p:txBody>
          <a:bodyPr tIns="91440" bIns="91440"/>
          <a:p>
            <a:pPr marL="432000" indent="-324000">
              <a:spcBef>
                <a:spcPts val="2081"/>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
        <p:nvSpPr>
          <p:cNvPr id="204" name="PlaceHolder 4"/>
          <p:cNvSpPr>
            <a:spLocks noGrp="1"/>
          </p:cNvSpPr>
          <p:nvPr>
            <p:ph type="sldNum"/>
          </p:nvPr>
        </p:nvSpPr>
        <p:spPr>
          <a:xfrm>
            <a:off x="9339840" y="6853320"/>
            <a:ext cx="604440" cy="577800"/>
          </a:xfrm>
          <a:prstGeom prst="rect">
            <a:avLst/>
          </a:prstGeom>
        </p:spPr>
        <p:txBody>
          <a:bodyPr tIns="91440" bIns="91440" anchor="ctr"/>
          <a:p>
            <a:pPr>
              <a:lnSpc>
                <a:spcPct val="100000"/>
              </a:lnSpc>
            </a:pPr>
            <a:fld id="{5C0AEDAC-7E7E-48CD-9866-CD3EE62715DA}" type="slidenum">
              <a:rPr b="0" lang="en-IN" sz="1400" spc="-1" strike="noStrike">
                <a:solidFill>
                  <a:srgbClr val="000000"/>
                </a:solidFill>
                <a:latin typeface="Arial"/>
                <a:ea typeface="Arial"/>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1" name="CustomShape 1"/>
          <p:cNvSpPr/>
          <p:nvPr/>
        </p:nvSpPr>
        <p:spPr>
          <a:xfrm>
            <a:off x="0" y="0"/>
            <a:ext cx="10079640" cy="7559640"/>
          </a:xfrm>
          <a:prstGeom prst="rect">
            <a:avLst/>
          </a:prstGeom>
          <a:solidFill>
            <a:schemeClr val="lt1"/>
          </a:solidFill>
          <a:ln>
            <a:noFill/>
          </a:ln>
        </p:spPr>
        <p:style>
          <a:lnRef idx="0"/>
          <a:fillRef idx="0"/>
          <a:effectRef idx="0"/>
          <a:fontRef idx="minor"/>
        </p:style>
      </p:sp>
      <p:sp>
        <p:nvSpPr>
          <p:cNvPr id="242" name="PlaceHolder 2"/>
          <p:cNvSpPr>
            <a:spLocks noGrp="1"/>
          </p:cNvSpPr>
          <p:nvPr>
            <p:ph type="sldNum"/>
          </p:nvPr>
        </p:nvSpPr>
        <p:spPr>
          <a:xfrm>
            <a:off x="9339840" y="6853320"/>
            <a:ext cx="604440" cy="577800"/>
          </a:xfrm>
          <a:prstGeom prst="rect">
            <a:avLst/>
          </a:prstGeom>
        </p:spPr>
        <p:txBody>
          <a:bodyPr tIns="91440" bIns="91440" anchor="ctr"/>
          <a:p>
            <a:pPr algn="r">
              <a:lnSpc>
                <a:spcPct val="100000"/>
              </a:lnSpc>
            </a:pPr>
            <a:fld id="{500140E5-C9A3-4B21-B271-40C41525302B}" type="slidenum">
              <a:rPr b="0" lang="en-IN" sz="1000" spc="-1" strike="noStrike">
                <a:solidFill>
                  <a:srgbClr val="595959"/>
                </a:solidFill>
                <a:latin typeface="Arial"/>
                <a:ea typeface="Arial"/>
              </a:rPr>
              <a:t>1</a:t>
            </a:fld>
            <a:endParaRPr b="0" lang="en-IN" sz="1000" spc="-1" strike="noStrike">
              <a:latin typeface="Times New Roman"/>
            </a:endParaRPr>
          </a:p>
        </p:txBody>
      </p:sp>
      <p:sp>
        <p:nvSpPr>
          <p:cNvPr id="243" name="PlaceHolder 3"/>
          <p:cNvSpPr>
            <a:spLocks noGrp="1"/>
          </p:cNvSpPr>
          <p:nvPr>
            <p:ph type="title"/>
          </p:nvPr>
        </p:nvSpPr>
        <p:spPr>
          <a:xfrm>
            <a:off x="504000" y="301320"/>
            <a:ext cx="9071640" cy="1261800"/>
          </a:xfrm>
          <a:prstGeom prst="rect">
            <a:avLst/>
          </a:prstGeom>
        </p:spPr>
        <p:txBody>
          <a:bodyPr lIns="0" rIns="0" tIns="0" bIns="0" anchor="ctr"/>
          <a:p>
            <a:r>
              <a:rPr b="0" lang="en-IN" sz="2410" spc="-1" strike="noStrike">
                <a:solidFill>
                  <a:srgbClr val="000000"/>
                </a:solidFill>
                <a:latin typeface="Arial"/>
              </a:rPr>
              <a:t>Click to edit the title text format</a:t>
            </a:r>
            <a:endParaRPr b="0" lang="en-IN" sz="2410" spc="-1" strike="noStrike">
              <a:solidFill>
                <a:srgbClr val="000000"/>
              </a:solidFill>
              <a:latin typeface="Arial"/>
            </a:endParaRPr>
          </a:p>
        </p:txBody>
      </p:sp>
      <p:sp>
        <p:nvSpPr>
          <p:cNvPr id="244" name="PlaceHolder 4"/>
          <p:cNvSpPr>
            <a:spLocks noGrp="1"/>
          </p:cNvSpPr>
          <p:nvPr>
            <p:ph type="body"/>
          </p:nvPr>
        </p:nvSpPr>
        <p:spPr>
          <a:xfrm>
            <a:off x="504000" y="1768680"/>
            <a:ext cx="9071640" cy="4384080"/>
          </a:xfrm>
          <a:prstGeom prst="rect">
            <a:avLst/>
          </a:prstGeom>
        </p:spPr>
        <p:txBody>
          <a:bodyPr lIns="0" rIns="0" tIns="0" bIns="0">
            <a:normAutofit/>
          </a:bodyPr>
          <a:p>
            <a:pPr marL="432000" indent="-324000">
              <a:spcBef>
                <a:spcPts val="2081"/>
              </a:spcBef>
              <a:buClr>
                <a:srgbClr val="000000"/>
              </a:buClr>
              <a:buSzPct val="45000"/>
              <a:buFont typeface="Wingdings" charset="2"/>
              <a:buChar char=""/>
            </a:pPr>
            <a:r>
              <a:rPr b="0" lang="en-IN" sz="2060" spc="-1" strike="noStrike">
                <a:solidFill>
                  <a:srgbClr val="000000"/>
                </a:solidFill>
                <a:latin typeface="Arial"/>
              </a:rPr>
              <a:t>Click to edit the outline text format</a:t>
            </a:r>
            <a:endParaRPr b="0" lang="en-IN" sz="206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2060" spc="-1" strike="noStrike">
                <a:solidFill>
                  <a:srgbClr val="000000"/>
                </a:solidFill>
                <a:latin typeface="Arial"/>
              </a:rPr>
              <a:t>Second Outline Level</a:t>
            </a:r>
            <a:endParaRPr b="0" lang="en-IN" sz="206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2060" spc="-1" strike="noStrike">
                <a:solidFill>
                  <a:srgbClr val="000000"/>
                </a:solidFill>
                <a:latin typeface="Arial"/>
              </a:rPr>
              <a:t>Third Outline Level</a:t>
            </a:r>
            <a:endParaRPr b="0" lang="en-IN" sz="206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2060" spc="-1" strike="noStrike">
                <a:solidFill>
                  <a:srgbClr val="000000"/>
                </a:solidFill>
                <a:latin typeface="Arial"/>
              </a:rPr>
              <a:t>Fourth Outline Level</a:t>
            </a:r>
            <a:endParaRPr b="0" lang="en-IN" sz="206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2940" spc="-1" strike="noStrike">
                <a:solidFill>
                  <a:srgbClr val="000000"/>
                </a:solidFill>
                <a:latin typeface="Arial"/>
              </a:rPr>
              <a:t>Fifth Outline Level</a:t>
            </a:r>
            <a:endParaRPr b="0" lang="en-IN" sz="294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2940" spc="-1" strike="noStrike">
                <a:solidFill>
                  <a:srgbClr val="000000"/>
                </a:solidFill>
                <a:latin typeface="Arial"/>
              </a:rPr>
              <a:t>Sixth Outline Level</a:t>
            </a:r>
            <a:endParaRPr b="0" lang="en-IN" sz="294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2940" spc="-1" strike="noStrike">
                <a:solidFill>
                  <a:srgbClr val="000000"/>
                </a:solidFill>
                <a:latin typeface="Arial"/>
              </a:rPr>
              <a:t>Seventh Outline Level</a:t>
            </a:r>
            <a:endParaRPr b="0" lang="en-IN" sz="294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1" name="PlaceHolder 1"/>
          <p:cNvSpPr>
            <a:spLocks noGrp="1"/>
          </p:cNvSpPr>
          <p:nvPr>
            <p:ph type="sldNum"/>
          </p:nvPr>
        </p:nvSpPr>
        <p:spPr>
          <a:xfrm>
            <a:off x="9339840" y="6853320"/>
            <a:ext cx="604440" cy="577800"/>
          </a:xfrm>
          <a:prstGeom prst="rect">
            <a:avLst/>
          </a:prstGeom>
        </p:spPr>
        <p:txBody>
          <a:bodyPr tIns="91440" bIns="91440" anchor="ctr"/>
          <a:p>
            <a:pPr algn="r">
              <a:lnSpc>
                <a:spcPct val="100000"/>
              </a:lnSpc>
            </a:pPr>
            <a:fld id="{D0794E4B-751D-4B17-8BD8-F56B9C5768AE}" type="slidenum">
              <a:rPr b="0" lang="en-IN" sz="1000" spc="-1" strike="noStrike">
                <a:solidFill>
                  <a:srgbClr val="595959"/>
                </a:solidFill>
                <a:latin typeface="Arial"/>
                <a:ea typeface="Arial"/>
              </a:rPr>
              <a:t>1</a:t>
            </a:fld>
            <a:endParaRPr b="0" lang="en-IN" sz="1000" spc="-1" strike="noStrike">
              <a:latin typeface="Times New Roman"/>
            </a:endParaRPr>
          </a:p>
        </p:txBody>
      </p:sp>
      <p:sp>
        <p:nvSpPr>
          <p:cNvPr id="282" name="PlaceHolder 2"/>
          <p:cNvSpPr>
            <a:spLocks noGrp="1"/>
          </p:cNvSpPr>
          <p:nvPr>
            <p:ph type="title"/>
          </p:nvPr>
        </p:nvSpPr>
        <p:spPr>
          <a:xfrm>
            <a:off x="504000" y="301320"/>
            <a:ext cx="9071640" cy="1261800"/>
          </a:xfrm>
          <a:prstGeom prst="rect">
            <a:avLst/>
          </a:prstGeom>
        </p:spPr>
        <p:txBody>
          <a:bodyPr lIns="0" rIns="0" tIns="0" bIns="0" anchor="ctr"/>
          <a:p>
            <a:r>
              <a:rPr b="0" lang="en-IN" sz="2410" spc="-1" strike="noStrike">
                <a:solidFill>
                  <a:srgbClr val="000000"/>
                </a:solidFill>
                <a:latin typeface="Arial"/>
              </a:rPr>
              <a:t>Click to edit the title text format</a:t>
            </a:r>
            <a:endParaRPr b="0" lang="en-IN" sz="2410" spc="-1" strike="noStrike">
              <a:solidFill>
                <a:srgbClr val="000000"/>
              </a:solidFill>
              <a:latin typeface="Arial"/>
            </a:endParaRPr>
          </a:p>
        </p:txBody>
      </p:sp>
      <p:sp>
        <p:nvSpPr>
          <p:cNvPr id="283" name="PlaceHolder 3"/>
          <p:cNvSpPr>
            <a:spLocks noGrp="1"/>
          </p:cNvSpPr>
          <p:nvPr>
            <p:ph type="body"/>
          </p:nvPr>
        </p:nvSpPr>
        <p:spPr>
          <a:xfrm>
            <a:off x="504000" y="1768680"/>
            <a:ext cx="9071640" cy="4384080"/>
          </a:xfrm>
          <a:prstGeom prst="rect">
            <a:avLst/>
          </a:prstGeom>
        </p:spPr>
        <p:txBody>
          <a:bodyPr lIns="0" rIns="0" tIns="0" bIns="0">
            <a:normAutofit/>
          </a:bodyPr>
          <a:p>
            <a:pPr marL="432000" indent="-324000">
              <a:spcBef>
                <a:spcPts val="2081"/>
              </a:spcBef>
              <a:buClr>
                <a:srgbClr val="000000"/>
              </a:buClr>
              <a:buSzPct val="45000"/>
              <a:buFont typeface="Wingdings" charset="2"/>
              <a:buChar char=""/>
            </a:pPr>
            <a:r>
              <a:rPr b="0" lang="en-IN" sz="2060" spc="-1" strike="noStrike">
                <a:solidFill>
                  <a:srgbClr val="000000"/>
                </a:solidFill>
                <a:latin typeface="Arial"/>
              </a:rPr>
              <a:t>Click to edit the outline text format</a:t>
            </a:r>
            <a:endParaRPr b="0" lang="en-IN" sz="2060" spc="-1" strike="noStrike">
              <a:solidFill>
                <a:srgbClr val="000000"/>
              </a:solidFill>
              <a:latin typeface="Arial"/>
            </a:endParaRPr>
          </a:p>
          <a:p>
            <a:pPr lvl="1" marL="864000" indent="-324000">
              <a:spcBef>
                <a:spcPts val="1664"/>
              </a:spcBef>
              <a:buClr>
                <a:srgbClr val="000000"/>
              </a:buClr>
              <a:buSzPct val="75000"/>
              <a:buFont typeface="Symbol" charset="2"/>
              <a:buChar char=""/>
            </a:pPr>
            <a:r>
              <a:rPr b="0" lang="en-IN" sz="2060" spc="-1" strike="noStrike">
                <a:solidFill>
                  <a:srgbClr val="000000"/>
                </a:solidFill>
                <a:latin typeface="Arial"/>
              </a:rPr>
              <a:t>Second Outline Level</a:t>
            </a:r>
            <a:endParaRPr b="0" lang="en-IN" sz="2060" spc="-1" strike="noStrike">
              <a:solidFill>
                <a:srgbClr val="000000"/>
              </a:solidFill>
              <a:latin typeface="Arial"/>
            </a:endParaRPr>
          </a:p>
          <a:p>
            <a:pPr lvl="2" marL="1296000" indent="-288000">
              <a:spcBef>
                <a:spcPts val="1247"/>
              </a:spcBef>
              <a:buClr>
                <a:srgbClr val="000000"/>
              </a:buClr>
              <a:buSzPct val="45000"/>
              <a:buFont typeface="Wingdings" charset="2"/>
              <a:buChar char=""/>
            </a:pPr>
            <a:r>
              <a:rPr b="0" lang="en-IN" sz="2060" spc="-1" strike="noStrike">
                <a:solidFill>
                  <a:srgbClr val="000000"/>
                </a:solidFill>
                <a:latin typeface="Arial"/>
              </a:rPr>
              <a:t>Third Outline Level</a:t>
            </a:r>
            <a:endParaRPr b="0" lang="en-IN" sz="2060" spc="-1" strike="noStrike">
              <a:solidFill>
                <a:srgbClr val="000000"/>
              </a:solidFill>
              <a:latin typeface="Arial"/>
            </a:endParaRPr>
          </a:p>
          <a:p>
            <a:pPr lvl="3" marL="1728000" indent="-216000">
              <a:spcBef>
                <a:spcPts val="831"/>
              </a:spcBef>
              <a:buClr>
                <a:srgbClr val="000000"/>
              </a:buClr>
              <a:buSzPct val="75000"/>
              <a:buFont typeface="Symbol" charset="2"/>
              <a:buChar char=""/>
            </a:pPr>
            <a:r>
              <a:rPr b="0" lang="en-IN" sz="2060" spc="-1" strike="noStrike">
                <a:solidFill>
                  <a:srgbClr val="000000"/>
                </a:solidFill>
                <a:latin typeface="Arial"/>
              </a:rPr>
              <a:t>Fourth Outline Level</a:t>
            </a:r>
            <a:endParaRPr b="0" lang="en-IN" sz="2060" spc="-1" strike="noStrike">
              <a:solidFill>
                <a:srgbClr val="000000"/>
              </a:solidFill>
              <a:latin typeface="Arial"/>
            </a:endParaRPr>
          </a:p>
          <a:p>
            <a:pPr lvl="4" marL="2160000" indent="-216000">
              <a:spcBef>
                <a:spcPts val="414"/>
              </a:spcBef>
              <a:buClr>
                <a:srgbClr val="000000"/>
              </a:buClr>
              <a:buSzPct val="45000"/>
              <a:buFont typeface="Wingdings" charset="2"/>
              <a:buChar char=""/>
            </a:pPr>
            <a:r>
              <a:rPr b="0" lang="en-IN" sz="2940" spc="-1" strike="noStrike">
                <a:solidFill>
                  <a:srgbClr val="000000"/>
                </a:solidFill>
                <a:latin typeface="Arial"/>
              </a:rPr>
              <a:t>Fifth Outline Level</a:t>
            </a:r>
            <a:endParaRPr b="0" lang="en-IN" sz="2940" spc="-1" strike="noStrike">
              <a:solidFill>
                <a:srgbClr val="000000"/>
              </a:solidFill>
              <a:latin typeface="Arial"/>
            </a:endParaRPr>
          </a:p>
          <a:p>
            <a:pPr lvl="5" marL="2592000" indent="-216000">
              <a:spcBef>
                <a:spcPts val="414"/>
              </a:spcBef>
              <a:buClr>
                <a:srgbClr val="000000"/>
              </a:buClr>
              <a:buSzPct val="45000"/>
              <a:buFont typeface="Wingdings" charset="2"/>
              <a:buChar char=""/>
            </a:pPr>
            <a:r>
              <a:rPr b="0" lang="en-IN" sz="2940" spc="-1" strike="noStrike">
                <a:solidFill>
                  <a:srgbClr val="000000"/>
                </a:solidFill>
                <a:latin typeface="Arial"/>
              </a:rPr>
              <a:t>Sixth Outline Level</a:t>
            </a:r>
            <a:endParaRPr b="0" lang="en-IN" sz="2940" spc="-1" strike="noStrike">
              <a:solidFill>
                <a:srgbClr val="000000"/>
              </a:solidFill>
              <a:latin typeface="Arial"/>
            </a:endParaRPr>
          </a:p>
          <a:p>
            <a:pPr lvl="6" marL="3024000" indent="-216000">
              <a:spcBef>
                <a:spcPts val="414"/>
              </a:spcBef>
              <a:buClr>
                <a:srgbClr val="000000"/>
              </a:buClr>
              <a:buSzPct val="45000"/>
              <a:buFont typeface="Wingdings" charset="2"/>
              <a:buChar char=""/>
            </a:pPr>
            <a:r>
              <a:rPr b="0" lang="en-IN" sz="2940" spc="-1" strike="noStrike">
                <a:solidFill>
                  <a:srgbClr val="000000"/>
                </a:solidFill>
                <a:latin typeface="Arial"/>
              </a:rPr>
              <a:t>Seventh Outline Level</a:t>
            </a:r>
            <a:endParaRPr b="0" lang="en-IN" sz="294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8.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64.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26.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7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aa84f">
            <a:alpha val="67000"/>
          </a:srgbClr>
        </a:solidFill>
      </p:bgPr>
    </p:bg>
    <p:spTree>
      <p:nvGrpSpPr>
        <p:cNvPr id="1" name=""/>
        <p:cNvGrpSpPr/>
        <p:nvPr/>
      </p:nvGrpSpPr>
      <p:grpSpPr>
        <a:xfrm>
          <a:off x="0" y="0"/>
          <a:ext cx="0" cy="0"/>
          <a:chOff x="0" y="0"/>
          <a:chExt cx="0" cy="0"/>
        </a:xfrm>
      </p:grpSpPr>
      <p:sp>
        <p:nvSpPr>
          <p:cNvPr id="320" name="CustomShape 1"/>
          <p:cNvSpPr/>
          <p:nvPr/>
        </p:nvSpPr>
        <p:spPr>
          <a:xfrm>
            <a:off x="0" y="3107520"/>
            <a:ext cx="10079640" cy="1077840"/>
          </a:xfrm>
          <a:prstGeom prst="rect">
            <a:avLst/>
          </a:prstGeom>
          <a:noFill/>
          <a:ln>
            <a:noFill/>
          </a:ln>
          <a:effectLst>
            <a:outerShdw algn="bl" blurRad="71438" dir="3360000" dist="47625" rotWithShape="0">
              <a:srgbClr val="000000">
                <a:alpha val="50000"/>
              </a:srgbClr>
            </a:outerShdw>
          </a:effectLst>
        </p:spPr>
        <p:style>
          <a:lnRef idx="0"/>
          <a:fillRef idx="0"/>
          <a:effectRef idx="0"/>
          <a:fontRef idx="minor"/>
        </p:style>
        <p:txBody>
          <a:bodyPr tIns="91440" bIns="91440" anchor="b"/>
          <a:p>
            <a:pPr algn="ctr">
              <a:lnSpc>
                <a:spcPct val="100000"/>
              </a:lnSpc>
            </a:pPr>
            <a:r>
              <a:rPr b="1" lang="en-IN" sz="4800" spc="-1" strike="noStrike">
                <a:solidFill>
                  <a:srgbClr val="f4f4f4"/>
                </a:solidFill>
                <a:latin typeface="Amatic SC"/>
                <a:ea typeface="Amatic SC"/>
              </a:rPr>
              <a:t>STANDARD PROPOSAL - 3</a:t>
            </a:r>
            <a:endParaRPr b="0" lang="en-IN" sz="4800" spc="-1" strike="noStrike">
              <a:latin typeface="Arial"/>
            </a:endParaRPr>
          </a:p>
        </p:txBody>
      </p:sp>
      <p:sp>
        <p:nvSpPr>
          <p:cNvPr id="321" name="CustomShape 2"/>
          <p:cNvSpPr/>
          <p:nvPr/>
        </p:nvSpPr>
        <p:spPr>
          <a:xfrm>
            <a:off x="0" y="6407640"/>
            <a:ext cx="802080" cy="1151640"/>
          </a:xfrm>
          <a:prstGeom prst="rect">
            <a:avLst/>
          </a:prstGeom>
          <a:solidFill>
            <a:schemeClr val="lt2"/>
          </a:solidFill>
          <a:ln w="9360">
            <a:solidFill>
              <a:srgbClr val="ffffff"/>
            </a:solidFill>
            <a:round/>
          </a:ln>
        </p:spPr>
        <p:style>
          <a:lnRef idx="0"/>
          <a:fillRef idx="0"/>
          <a:effectRef idx="0"/>
          <a:fontRef idx="minor"/>
        </p:style>
      </p:sp>
      <p:pic>
        <p:nvPicPr>
          <p:cNvPr id="322" name="Google Shape;566;p108" descr=""/>
          <p:cNvPicPr/>
          <p:nvPr/>
        </p:nvPicPr>
        <p:blipFill>
          <a:blip r:embed="rId1"/>
          <a:srcRect l="0" t="8277" r="0" b="29082"/>
          <a:stretch/>
        </p:blipFill>
        <p:spPr>
          <a:xfrm>
            <a:off x="72000" y="6493680"/>
            <a:ext cx="669240" cy="970920"/>
          </a:xfrm>
          <a:prstGeom prst="rect">
            <a:avLst/>
          </a:prstGeom>
          <a:ln>
            <a:noFill/>
          </a:ln>
        </p:spPr>
      </p:pic>
      <p:sp>
        <p:nvSpPr>
          <p:cNvPr id="323" name="CustomShape 3"/>
          <p:cNvSpPr/>
          <p:nvPr/>
        </p:nvSpPr>
        <p:spPr>
          <a:xfrm>
            <a:off x="0" y="3844440"/>
            <a:ext cx="10079640" cy="573480"/>
          </a:xfrm>
          <a:prstGeom prst="rect">
            <a:avLst/>
          </a:prstGeom>
          <a:noFill/>
          <a:ln>
            <a:noFill/>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CustomShape 1"/>
          <p:cNvSpPr/>
          <p:nvPr/>
        </p:nvSpPr>
        <p:spPr>
          <a:xfrm>
            <a:off x="0" y="-136080"/>
            <a:ext cx="10079640" cy="1247400"/>
          </a:xfrm>
          <a:prstGeom prst="rect">
            <a:avLst/>
          </a:prstGeom>
          <a:noFill/>
          <a:ln>
            <a:noFill/>
          </a:ln>
        </p:spPr>
        <p:style>
          <a:lnRef idx="0"/>
          <a:fillRef idx="0"/>
          <a:effectRef idx="0"/>
          <a:fontRef idx="minor"/>
        </p:style>
        <p:txBody>
          <a:bodyPr tIns="91440" bIns="91440" anchor="b"/>
          <a:p>
            <a:pPr algn="ctr">
              <a:lnSpc>
                <a:spcPct val="100000"/>
              </a:lnSpc>
            </a:pPr>
            <a:r>
              <a:rPr b="1" lang="en-IN" sz="3600" spc="-1" strike="noStrike">
                <a:solidFill>
                  <a:srgbClr val="000000"/>
                </a:solidFill>
                <a:latin typeface="Indie Flower"/>
                <a:ea typeface="Indie Flower"/>
              </a:rPr>
              <a:t> </a:t>
            </a:r>
            <a:r>
              <a:rPr b="1" lang="en-IN" sz="3600" spc="-1" strike="noStrike">
                <a:solidFill>
                  <a:srgbClr val="000000"/>
                </a:solidFill>
                <a:latin typeface="Indie Flower"/>
                <a:ea typeface="Indie Flower"/>
              </a:rPr>
              <a:t>cross Climber</a:t>
            </a:r>
            <a:endParaRPr b="0" lang="en-IN" sz="3600" spc="-1" strike="noStrike">
              <a:latin typeface="Arial"/>
            </a:endParaRPr>
          </a:p>
        </p:txBody>
      </p:sp>
      <p:pic>
        <p:nvPicPr>
          <p:cNvPr id="325" name="Google Shape;573;p109" descr=""/>
          <p:cNvPicPr/>
          <p:nvPr/>
        </p:nvPicPr>
        <p:blipFill>
          <a:blip r:embed="rId1"/>
          <a:stretch/>
        </p:blipFill>
        <p:spPr>
          <a:xfrm>
            <a:off x="2469960" y="1436400"/>
            <a:ext cx="5139360" cy="5436720"/>
          </a:xfrm>
          <a:prstGeom prst="rect">
            <a:avLst/>
          </a:prstGeom>
          <a:ln>
            <a:noFill/>
          </a:ln>
        </p:spPr>
      </p:pic>
      <p:pic>
        <p:nvPicPr>
          <p:cNvPr id="326" name="Google Shape;574;p109" descr=""/>
          <p:cNvPicPr/>
          <p:nvPr/>
        </p:nvPicPr>
        <p:blipFill>
          <a:blip r:embed="rId2"/>
          <a:srcRect l="0" t="8277" r="0" b="29082"/>
          <a:stretch/>
        </p:blipFill>
        <p:spPr>
          <a:xfrm>
            <a:off x="80280" y="6588000"/>
            <a:ext cx="669240" cy="970920"/>
          </a:xfrm>
          <a:prstGeom prst="rect">
            <a:avLst/>
          </a:prstGeom>
          <a:ln>
            <a:noFill/>
          </a:ln>
        </p:spPr>
      </p:pic>
      <p:sp>
        <p:nvSpPr>
          <p:cNvPr id="327" name="CustomShape 2"/>
          <p:cNvSpPr/>
          <p:nvPr/>
        </p:nvSpPr>
        <p:spPr>
          <a:xfrm>
            <a:off x="0" y="1035000"/>
            <a:ext cx="10079640" cy="400680"/>
          </a:xfrm>
          <a:prstGeom prst="rect">
            <a:avLst/>
          </a:prstGeom>
          <a:noFill/>
          <a:ln>
            <a:noFill/>
          </a:ln>
        </p:spPr>
        <p:style>
          <a:lnRef idx="0"/>
          <a:fillRef idx="0"/>
          <a:effectRef idx="0"/>
          <a:fontRef idx="minor"/>
        </p:style>
        <p:txBody>
          <a:bodyPr tIns="91440" bIns="91440"/>
          <a:p>
            <a:pPr algn="ctr">
              <a:lnSpc>
                <a:spcPct val="100000"/>
              </a:lnSpc>
            </a:pPr>
            <a:r>
              <a:rPr b="0" lang="en-IN" sz="1400" spc="-1" strike="noStrike">
                <a:solidFill>
                  <a:srgbClr val="000000"/>
                </a:solidFill>
                <a:latin typeface="Arial"/>
                <a:ea typeface="Arial"/>
              </a:rPr>
              <a:t>Activity - Climbing</a:t>
            </a:r>
            <a:endParaRPr b="0" lang="en-IN" sz="1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0" y="-119520"/>
            <a:ext cx="10079640" cy="1247400"/>
          </a:xfrm>
          <a:prstGeom prst="rect">
            <a:avLst/>
          </a:prstGeom>
          <a:noFill/>
          <a:ln>
            <a:noFill/>
          </a:ln>
        </p:spPr>
        <p:style>
          <a:lnRef idx="0"/>
          <a:fillRef idx="0"/>
          <a:effectRef idx="0"/>
          <a:fontRef idx="minor"/>
        </p:style>
        <p:txBody>
          <a:bodyPr tIns="91440" bIns="91440" anchor="b"/>
          <a:p>
            <a:pPr algn="ctr">
              <a:lnSpc>
                <a:spcPct val="100000"/>
              </a:lnSpc>
            </a:pPr>
            <a:r>
              <a:rPr b="1" lang="en-IN" sz="3600" spc="-1" strike="noStrike">
                <a:solidFill>
                  <a:srgbClr val="000000"/>
                </a:solidFill>
                <a:latin typeface="Indie Flower"/>
                <a:ea typeface="Indie Flower"/>
              </a:rPr>
              <a:t>bridge wobble tyre</a:t>
            </a:r>
            <a:endParaRPr b="0" lang="en-IN" sz="3600" spc="-1" strike="noStrike">
              <a:latin typeface="Arial"/>
            </a:endParaRPr>
          </a:p>
        </p:txBody>
      </p:sp>
      <p:pic>
        <p:nvPicPr>
          <p:cNvPr id="329" name="Google Shape;581;p110" descr=""/>
          <p:cNvPicPr/>
          <p:nvPr/>
        </p:nvPicPr>
        <p:blipFill>
          <a:blip r:embed="rId1"/>
          <a:srcRect l="9944" t="17688" r="5003" b="4578"/>
          <a:stretch/>
        </p:blipFill>
        <p:spPr>
          <a:xfrm>
            <a:off x="1536120" y="1519920"/>
            <a:ext cx="7007760" cy="4928760"/>
          </a:xfrm>
          <a:prstGeom prst="rect">
            <a:avLst/>
          </a:prstGeom>
          <a:ln>
            <a:noFill/>
          </a:ln>
        </p:spPr>
      </p:pic>
      <p:pic>
        <p:nvPicPr>
          <p:cNvPr id="330" name="Google Shape;582;p110" descr=""/>
          <p:cNvPicPr/>
          <p:nvPr/>
        </p:nvPicPr>
        <p:blipFill>
          <a:blip r:embed="rId2"/>
          <a:srcRect l="0" t="8277" r="0" b="29082"/>
          <a:stretch/>
        </p:blipFill>
        <p:spPr>
          <a:xfrm>
            <a:off x="80280" y="6588000"/>
            <a:ext cx="669240" cy="970920"/>
          </a:xfrm>
          <a:prstGeom prst="rect">
            <a:avLst/>
          </a:prstGeom>
          <a:ln>
            <a:noFill/>
          </a:ln>
        </p:spPr>
      </p:pic>
      <p:sp>
        <p:nvSpPr>
          <p:cNvPr id="331" name="CustomShape 2"/>
          <p:cNvSpPr/>
          <p:nvPr/>
        </p:nvSpPr>
        <p:spPr>
          <a:xfrm>
            <a:off x="0" y="992160"/>
            <a:ext cx="10079640" cy="400680"/>
          </a:xfrm>
          <a:prstGeom prst="rect">
            <a:avLst/>
          </a:prstGeom>
          <a:noFill/>
          <a:ln>
            <a:noFill/>
          </a:ln>
        </p:spPr>
        <p:style>
          <a:lnRef idx="0"/>
          <a:fillRef idx="0"/>
          <a:effectRef idx="0"/>
          <a:fontRef idx="minor"/>
        </p:style>
        <p:txBody>
          <a:bodyPr tIns="91440" bIns="91440"/>
          <a:p>
            <a:pPr algn="ctr">
              <a:lnSpc>
                <a:spcPct val="100000"/>
              </a:lnSpc>
            </a:pPr>
            <a:r>
              <a:rPr b="0" lang="en-IN" sz="1400" spc="-1" strike="noStrike">
                <a:solidFill>
                  <a:srgbClr val="000000"/>
                </a:solidFill>
                <a:latin typeface="Arial"/>
                <a:ea typeface="Arial"/>
              </a:rPr>
              <a:t>Activity - balance walk</a:t>
            </a:r>
            <a:endParaRPr b="0" lang="en-IN" sz="1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0" y="-7560"/>
            <a:ext cx="10079640" cy="1247400"/>
          </a:xfrm>
          <a:prstGeom prst="rect">
            <a:avLst/>
          </a:prstGeom>
          <a:noFill/>
          <a:ln>
            <a:noFill/>
          </a:ln>
        </p:spPr>
        <p:style>
          <a:lnRef idx="0"/>
          <a:fillRef idx="0"/>
          <a:effectRef idx="0"/>
          <a:fontRef idx="minor"/>
        </p:style>
        <p:txBody>
          <a:bodyPr tIns="91440" bIns="91440" anchor="b"/>
          <a:p>
            <a:pPr algn="ctr">
              <a:lnSpc>
                <a:spcPct val="100000"/>
              </a:lnSpc>
            </a:pPr>
            <a:r>
              <a:rPr b="1" lang="en-IN" sz="3600" spc="-1" strike="noStrike">
                <a:solidFill>
                  <a:srgbClr val="000000"/>
                </a:solidFill>
                <a:latin typeface="Indie Flower"/>
                <a:ea typeface="Indie Flower"/>
              </a:rPr>
              <a:t>Car - on a drive!</a:t>
            </a:r>
            <a:endParaRPr b="0" lang="en-IN" sz="3600" spc="-1" strike="noStrike">
              <a:latin typeface="Arial"/>
            </a:endParaRPr>
          </a:p>
        </p:txBody>
      </p:sp>
      <p:pic>
        <p:nvPicPr>
          <p:cNvPr id="333" name="Google Shape;589;p111" descr=""/>
          <p:cNvPicPr/>
          <p:nvPr/>
        </p:nvPicPr>
        <p:blipFill>
          <a:blip r:embed="rId1"/>
          <a:srcRect l="0" t="11791" r="0" b="17362"/>
          <a:stretch/>
        </p:blipFill>
        <p:spPr>
          <a:xfrm>
            <a:off x="2059200" y="1474560"/>
            <a:ext cx="5907600" cy="5580720"/>
          </a:xfrm>
          <a:prstGeom prst="rect">
            <a:avLst/>
          </a:prstGeom>
          <a:ln>
            <a:noFill/>
          </a:ln>
        </p:spPr>
      </p:pic>
      <p:pic>
        <p:nvPicPr>
          <p:cNvPr id="334" name="Google Shape;590;p111" descr=""/>
          <p:cNvPicPr/>
          <p:nvPr/>
        </p:nvPicPr>
        <p:blipFill>
          <a:blip r:embed="rId2"/>
          <a:srcRect l="0" t="8277" r="0" b="29082"/>
          <a:stretch/>
        </p:blipFill>
        <p:spPr>
          <a:xfrm>
            <a:off x="47520" y="6504840"/>
            <a:ext cx="669240" cy="970920"/>
          </a:xfrm>
          <a:prstGeom prst="rect">
            <a:avLst/>
          </a:prstGeom>
          <a:ln>
            <a:noFill/>
          </a:ln>
        </p:spPr>
      </p:pic>
      <p:sp>
        <p:nvSpPr>
          <p:cNvPr id="335" name="CustomShape 2"/>
          <p:cNvSpPr/>
          <p:nvPr/>
        </p:nvSpPr>
        <p:spPr>
          <a:xfrm>
            <a:off x="0" y="965880"/>
            <a:ext cx="10079640" cy="486720"/>
          </a:xfrm>
          <a:prstGeom prst="rect">
            <a:avLst/>
          </a:prstGeom>
          <a:noFill/>
          <a:ln>
            <a:noFill/>
          </a:ln>
        </p:spPr>
        <p:style>
          <a:lnRef idx="0"/>
          <a:fillRef idx="0"/>
          <a:effectRef idx="0"/>
          <a:fontRef idx="minor"/>
        </p:style>
        <p:txBody>
          <a:bodyPr tIns="91440" bIns="91440"/>
          <a:p>
            <a:pPr algn="ctr">
              <a:lnSpc>
                <a:spcPct val="100000"/>
              </a:lnSpc>
            </a:pPr>
            <a:r>
              <a:rPr b="0" lang="en-IN" sz="1200" spc="-1" strike="noStrike">
                <a:solidFill>
                  <a:srgbClr val="000000"/>
                </a:solidFill>
                <a:latin typeface="Open Sans"/>
                <a:ea typeface="Open Sans"/>
              </a:rPr>
              <a:t>Activity : Role play</a:t>
            </a:r>
            <a:endParaRPr b="0" lang="en-IN" sz="1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Google Shape;596;p112" descr=""/>
          <p:cNvPicPr/>
          <p:nvPr/>
        </p:nvPicPr>
        <p:blipFill>
          <a:blip r:embed="rId1"/>
          <a:srcRect l="0" t="8277" r="0" b="29082"/>
          <a:stretch/>
        </p:blipFill>
        <p:spPr>
          <a:xfrm>
            <a:off x="47520" y="6504840"/>
            <a:ext cx="669240" cy="970920"/>
          </a:xfrm>
          <a:prstGeom prst="rect">
            <a:avLst/>
          </a:prstGeom>
          <a:ln>
            <a:noFill/>
          </a:ln>
        </p:spPr>
      </p:pic>
      <p:sp>
        <p:nvSpPr>
          <p:cNvPr id="337" name="TextShape 1"/>
          <p:cNvSpPr txBox="1"/>
          <p:nvPr/>
        </p:nvSpPr>
        <p:spPr>
          <a:xfrm>
            <a:off x="0" y="118440"/>
            <a:ext cx="10079640" cy="841320"/>
          </a:xfrm>
          <a:prstGeom prst="rect">
            <a:avLst/>
          </a:prstGeom>
          <a:noFill/>
          <a:ln>
            <a:noFill/>
          </a:ln>
        </p:spPr>
        <p:txBody>
          <a:bodyPr tIns="91440" bIns="91440"/>
          <a:p>
            <a:pPr algn="ctr">
              <a:lnSpc>
                <a:spcPct val="100000"/>
              </a:lnSpc>
            </a:pPr>
            <a:r>
              <a:rPr b="1" lang="en-IN" sz="3600" spc="-1" strike="noStrike">
                <a:solidFill>
                  <a:srgbClr val="000000"/>
                </a:solidFill>
                <a:latin typeface="Indie Flower"/>
                <a:ea typeface="Indie Flower"/>
              </a:rPr>
              <a:t>Assorted tyre hopping</a:t>
            </a:r>
            <a:endParaRPr b="0" lang="en-IN" sz="3600" spc="-1" strike="noStrike">
              <a:solidFill>
                <a:srgbClr val="000000"/>
              </a:solidFill>
              <a:latin typeface="Arial"/>
            </a:endParaRPr>
          </a:p>
        </p:txBody>
      </p:sp>
      <p:pic>
        <p:nvPicPr>
          <p:cNvPr id="338" name="Google Shape;598;p112" descr=""/>
          <p:cNvPicPr/>
          <p:nvPr/>
        </p:nvPicPr>
        <p:blipFill>
          <a:blip r:embed="rId2"/>
          <a:srcRect l="0" t="0" r="0" b="10708"/>
          <a:stretch/>
        </p:blipFill>
        <p:spPr>
          <a:xfrm>
            <a:off x="803160" y="1801440"/>
            <a:ext cx="5971320" cy="4051800"/>
          </a:xfrm>
          <a:prstGeom prst="rect">
            <a:avLst/>
          </a:prstGeom>
          <a:ln>
            <a:noFill/>
          </a:ln>
        </p:spPr>
      </p:pic>
      <p:pic>
        <p:nvPicPr>
          <p:cNvPr id="339" name="Google Shape;599;p112" descr=""/>
          <p:cNvPicPr/>
          <p:nvPr/>
        </p:nvPicPr>
        <p:blipFill>
          <a:blip r:embed="rId3"/>
          <a:stretch/>
        </p:blipFill>
        <p:spPr>
          <a:xfrm>
            <a:off x="6841080" y="1801440"/>
            <a:ext cx="2279160" cy="4051800"/>
          </a:xfrm>
          <a:prstGeom prst="rect">
            <a:avLst/>
          </a:prstGeom>
          <a:ln>
            <a:noFill/>
          </a:ln>
        </p:spPr>
      </p:pic>
      <p:sp>
        <p:nvSpPr>
          <p:cNvPr id="340" name="CustomShape 2"/>
          <p:cNvSpPr/>
          <p:nvPr/>
        </p:nvSpPr>
        <p:spPr>
          <a:xfrm>
            <a:off x="0" y="965880"/>
            <a:ext cx="10079640" cy="486720"/>
          </a:xfrm>
          <a:prstGeom prst="rect">
            <a:avLst/>
          </a:prstGeom>
          <a:noFill/>
          <a:ln>
            <a:noFill/>
          </a:ln>
        </p:spPr>
        <p:style>
          <a:lnRef idx="0"/>
          <a:fillRef idx="0"/>
          <a:effectRef idx="0"/>
          <a:fontRef idx="minor"/>
        </p:style>
        <p:txBody>
          <a:bodyPr tIns="91440" bIns="91440"/>
          <a:p>
            <a:pPr algn="ctr">
              <a:lnSpc>
                <a:spcPct val="100000"/>
              </a:lnSpc>
            </a:pPr>
            <a:r>
              <a:rPr b="0" lang="en-IN" sz="1200" spc="-1" strike="noStrike">
                <a:solidFill>
                  <a:srgbClr val="000000"/>
                </a:solidFill>
                <a:latin typeface="Open Sans"/>
                <a:ea typeface="Open Sans"/>
              </a:rPr>
              <a:t>Activity : Hopping</a:t>
            </a:r>
            <a:endParaRPr b="0" lang="en-IN" sz="1200" spc="-1" strike="noStrike">
              <a:latin typeface="Source Sans Pro"/>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500760" y="1229040"/>
            <a:ext cx="3242160" cy="841320"/>
          </a:xfrm>
          <a:prstGeom prst="rect">
            <a:avLst/>
          </a:prstGeom>
          <a:noFill/>
          <a:ln>
            <a:noFill/>
          </a:ln>
        </p:spPr>
        <p:txBody>
          <a:bodyPr tIns="91440" bIns="91440"/>
          <a:p>
            <a:pPr algn="ctr">
              <a:lnSpc>
                <a:spcPct val="100000"/>
              </a:lnSpc>
            </a:pPr>
            <a:r>
              <a:rPr b="1" lang="en-IN" sz="3600" spc="-1" strike="noStrike">
                <a:solidFill>
                  <a:srgbClr val="000000"/>
                </a:solidFill>
                <a:latin typeface="Amatic SC"/>
                <a:ea typeface="Amatic SC"/>
              </a:rPr>
              <a:t>TYRE SWINGS</a:t>
            </a:r>
            <a:endParaRPr b="0" lang="en-IN" sz="3600" spc="-1" strike="noStrike">
              <a:solidFill>
                <a:srgbClr val="000000"/>
              </a:solidFill>
              <a:latin typeface="Arial"/>
            </a:endParaRPr>
          </a:p>
        </p:txBody>
      </p:sp>
      <p:sp>
        <p:nvSpPr>
          <p:cNvPr id="342" name="CustomShape 2"/>
          <p:cNvSpPr/>
          <p:nvPr/>
        </p:nvSpPr>
        <p:spPr>
          <a:xfrm>
            <a:off x="714600" y="2220840"/>
            <a:ext cx="2814480" cy="4422960"/>
          </a:xfrm>
          <a:prstGeom prst="rect">
            <a:avLst/>
          </a:prstGeom>
          <a:noFill/>
          <a:ln>
            <a:noFill/>
          </a:ln>
        </p:spPr>
        <p:style>
          <a:lnRef idx="0"/>
          <a:fillRef idx="0"/>
          <a:effectRef idx="0"/>
          <a:fontRef idx="minor"/>
        </p:style>
        <p:txBody>
          <a:bodyPr tIns="91440" bIns="91440"/>
          <a:p>
            <a:pPr algn="just">
              <a:lnSpc>
                <a:spcPct val="100000"/>
              </a:lnSpc>
            </a:pPr>
            <a:r>
              <a:rPr b="0" lang="en-IN" sz="1200" spc="-1" strike="noStrike">
                <a:solidFill>
                  <a:srgbClr val="000000"/>
                </a:solidFill>
                <a:latin typeface="Open Sans"/>
                <a:ea typeface="Open Sans"/>
              </a:rPr>
              <a:t>Swings are relaxing and a fun game for children and adults. This would explain to the children the idea of oscillatory motion. The metal bars especially the ones on the sides can be used to create fun puzzles for them to solve.</a:t>
            </a:r>
            <a:endParaRPr b="0" lang="en-IN" sz="1200" spc="-1" strike="noStrike">
              <a:latin typeface="Source Sans Pro"/>
            </a:endParaRPr>
          </a:p>
          <a:p>
            <a:pPr algn="just">
              <a:lnSpc>
                <a:spcPct val="100000"/>
              </a:lnSpc>
            </a:pPr>
            <a:endParaRPr b="0" lang="en-IN" sz="1200" spc="-1" strike="noStrike">
              <a:latin typeface="Source Sans Pro"/>
            </a:endParaRPr>
          </a:p>
        </p:txBody>
      </p:sp>
      <p:pic>
        <p:nvPicPr>
          <p:cNvPr id="343" name="Google Shape;607;p113" descr=""/>
          <p:cNvPicPr/>
          <p:nvPr/>
        </p:nvPicPr>
        <p:blipFill>
          <a:blip r:embed="rId1"/>
          <a:srcRect l="0" t="8277" r="0" b="29082"/>
          <a:stretch/>
        </p:blipFill>
        <p:spPr>
          <a:xfrm>
            <a:off x="72000" y="6493680"/>
            <a:ext cx="669240" cy="970920"/>
          </a:xfrm>
          <a:prstGeom prst="rect">
            <a:avLst/>
          </a:prstGeom>
          <a:ln>
            <a:noFill/>
          </a:ln>
        </p:spPr>
      </p:pic>
      <p:pic>
        <p:nvPicPr>
          <p:cNvPr id="344" name="Google Shape;608;p113" descr=""/>
          <p:cNvPicPr/>
          <p:nvPr/>
        </p:nvPicPr>
        <p:blipFill>
          <a:blip r:embed="rId2"/>
          <a:srcRect l="0" t="6467" r="13651" b="0"/>
          <a:stretch/>
        </p:blipFill>
        <p:spPr>
          <a:xfrm>
            <a:off x="3918240" y="1580400"/>
            <a:ext cx="5482440" cy="4750920"/>
          </a:xfrm>
          <a:prstGeom prst="rect">
            <a:avLst/>
          </a:prstGeom>
          <a:ln>
            <a:noFill/>
          </a:ln>
        </p:spPr>
      </p:pic>
      <p:sp>
        <p:nvSpPr>
          <p:cNvPr id="345" name="CustomShape 3"/>
          <p:cNvSpPr/>
          <p:nvPr/>
        </p:nvSpPr>
        <p:spPr>
          <a:xfrm>
            <a:off x="908280" y="6760440"/>
            <a:ext cx="8976600" cy="704880"/>
          </a:xfrm>
          <a:prstGeom prst="rect">
            <a:avLst/>
          </a:prstGeom>
          <a:noFill/>
          <a:ln>
            <a:noFill/>
          </a:ln>
        </p:spPr>
        <p:style>
          <a:lnRef idx="0"/>
          <a:fillRef idx="0"/>
          <a:effectRef idx="0"/>
          <a:fontRef idx="minor"/>
        </p:style>
        <p:txBody>
          <a:bodyPr tIns="91440" bIns="91440"/>
          <a:p>
            <a:pPr>
              <a:lnSpc>
                <a:spcPct val="100000"/>
              </a:lnSpc>
            </a:pPr>
            <a:r>
              <a:rPr b="0" lang="en-IN" sz="1200" spc="-1" strike="noStrike">
                <a:solidFill>
                  <a:srgbClr val="38761d"/>
                </a:solidFill>
                <a:latin typeface="Arial"/>
                <a:ea typeface="Arial"/>
              </a:rPr>
              <a:t>note : The following image explains the idea of the element and the following element, will be further detailed out to fit site context. </a:t>
            </a:r>
            <a:endParaRPr b="0" lang="en-IN" sz="1200" spc="-1" strike="noStrike">
              <a:latin typeface="Source Sans Pro"/>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Google Shape;614;p114" descr=""/>
          <p:cNvPicPr/>
          <p:nvPr/>
        </p:nvPicPr>
        <p:blipFill>
          <a:blip r:embed="rId1"/>
          <a:srcRect l="0" t="8277" r="0" b="29082"/>
          <a:stretch/>
        </p:blipFill>
        <p:spPr>
          <a:xfrm>
            <a:off x="72000" y="6493680"/>
            <a:ext cx="669240" cy="970920"/>
          </a:xfrm>
          <a:prstGeom prst="rect">
            <a:avLst/>
          </a:prstGeom>
          <a:ln>
            <a:noFill/>
          </a:ln>
        </p:spPr>
      </p:pic>
      <p:sp>
        <p:nvSpPr>
          <p:cNvPr id="347" name="TextShape 1"/>
          <p:cNvSpPr txBox="1"/>
          <p:nvPr/>
        </p:nvSpPr>
        <p:spPr>
          <a:xfrm>
            <a:off x="0" y="198720"/>
            <a:ext cx="10079640" cy="841320"/>
          </a:xfrm>
          <a:prstGeom prst="rect">
            <a:avLst/>
          </a:prstGeom>
          <a:noFill/>
          <a:ln>
            <a:noFill/>
          </a:ln>
        </p:spPr>
        <p:txBody>
          <a:bodyPr tIns="91440" bIns="91440"/>
          <a:p>
            <a:pPr algn="ctr">
              <a:lnSpc>
                <a:spcPct val="100000"/>
              </a:lnSpc>
            </a:pPr>
            <a:r>
              <a:rPr b="1" lang="en-IN" sz="3600" spc="-1" strike="noStrike">
                <a:solidFill>
                  <a:srgbClr val="000000"/>
                </a:solidFill>
                <a:latin typeface="Amatic SC"/>
                <a:ea typeface="Amatic SC"/>
              </a:rPr>
              <a:t>SEE SAW </a:t>
            </a:r>
            <a:endParaRPr b="0" lang="en-IN" sz="3600" spc="-1" strike="noStrike">
              <a:solidFill>
                <a:srgbClr val="000000"/>
              </a:solidFill>
              <a:latin typeface="Arial"/>
            </a:endParaRPr>
          </a:p>
        </p:txBody>
      </p:sp>
      <p:sp>
        <p:nvSpPr>
          <p:cNvPr id="348" name="CustomShape 2"/>
          <p:cNvSpPr/>
          <p:nvPr/>
        </p:nvSpPr>
        <p:spPr>
          <a:xfrm>
            <a:off x="908280" y="6760440"/>
            <a:ext cx="8976600" cy="704880"/>
          </a:xfrm>
          <a:prstGeom prst="rect">
            <a:avLst/>
          </a:prstGeom>
          <a:noFill/>
          <a:ln>
            <a:noFill/>
          </a:ln>
        </p:spPr>
        <p:style>
          <a:lnRef idx="0"/>
          <a:fillRef idx="0"/>
          <a:effectRef idx="0"/>
          <a:fontRef idx="minor"/>
        </p:style>
        <p:txBody>
          <a:bodyPr tIns="91440" bIns="91440"/>
          <a:p>
            <a:pPr>
              <a:lnSpc>
                <a:spcPct val="100000"/>
              </a:lnSpc>
            </a:pPr>
            <a:r>
              <a:rPr b="0" lang="en-IN" sz="1200" spc="-1" strike="noStrike">
                <a:solidFill>
                  <a:srgbClr val="38761d"/>
                </a:solidFill>
                <a:latin typeface="Arial"/>
                <a:ea typeface="Arial"/>
              </a:rPr>
              <a:t>note : The following image explains the idea of the element and the following element, will be detailed out such that, there would be no settling corners for snakes.</a:t>
            </a:r>
            <a:endParaRPr b="0" lang="en-IN" sz="1200" spc="-1" strike="noStrike">
              <a:latin typeface="Source Sans Pro"/>
            </a:endParaRPr>
          </a:p>
        </p:txBody>
      </p:sp>
      <p:sp>
        <p:nvSpPr>
          <p:cNvPr id="349" name="CustomShape 3"/>
          <p:cNvSpPr/>
          <p:nvPr/>
        </p:nvSpPr>
        <p:spPr>
          <a:xfrm>
            <a:off x="0" y="5804640"/>
            <a:ext cx="10079640" cy="482400"/>
          </a:xfrm>
          <a:prstGeom prst="rect">
            <a:avLst/>
          </a:prstGeom>
          <a:noFill/>
          <a:ln>
            <a:noFill/>
          </a:ln>
        </p:spPr>
        <p:style>
          <a:lnRef idx="0"/>
          <a:fillRef idx="0"/>
          <a:effectRef idx="0"/>
          <a:fontRef idx="minor"/>
        </p:style>
        <p:txBody>
          <a:bodyPr tIns="91440" bIns="91440"/>
          <a:p>
            <a:pPr algn="just">
              <a:lnSpc>
                <a:spcPct val="100000"/>
              </a:lnSpc>
            </a:pPr>
            <a:r>
              <a:rPr b="0" lang="en-IN" sz="1200" spc="-1" strike="noStrike">
                <a:solidFill>
                  <a:srgbClr val="000000"/>
                </a:solidFill>
                <a:latin typeface="Open Sans"/>
                <a:ea typeface="Open Sans"/>
              </a:rPr>
              <a:t>A seesaw is a lever, which is found in most of children's parks.  A couple of seesaws would explain some science and the idea of balance.</a:t>
            </a:r>
            <a:endParaRPr b="0" lang="en-IN" sz="1200" spc="-1" strike="noStrike">
              <a:latin typeface="Source Sans Pro"/>
            </a:endParaRPr>
          </a:p>
          <a:p>
            <a:pPr algn="just">
              <a:lnSpc>
                <a:spcPct val="100000"/>
              </a:lnSpc>
            </a:pPr>
            <a:endParaRPr b="0" lang="en-IN" sz="1200" spc="-1" strike="noStrike">
              <a:latin typeface="Source Sans Pro"/>
            </a:endParaRPr>
          </a:p>
        </p:txBody>
      </p:sp>
      <p:pic>
        <p:nvPicPr>
          <p:cNvPr id="350" name="Google Shape;618;p114" descr=""/>
          <p:cNvPicPr/>
          <p:nvPr/>
        </p:nvPicPr>
        <p:blipFill>
          <a:blip r:embed="rId2"/>
          <a:srcRect l="14043" t="0" r="15044" b="0"/>
          <a:stretch/>
        </p:blipFill>
        <p:spPr>
          <a:xfrm>
            <a:off x="2857680" y="1114560"/>
            <a:ext cx="4364640" cy="46155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2019-07-06T23:06:29Z</dcterms:created>
  <dc:creator/>
  <dc:description/>
  <dc:language>en-IN</dc:language>
  <cp:lastModifiedBy/>
  <dcterms:modified xsi:type="dcterms:W3CDTF">2019-07-06T23:07:40Z</dcterms:modified>
  <cp:revision>3</cp:revision>
  <dc:subject/>
  <dc:title>Alizarin</dc:title>
</cp:coreProperties>
</file>